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9" r:id="rId2"/>
    <p:sldId id="260" r:id="rId3"/>
    <p:sldId id="261" r:id="rId4"/>
    <p:sldId id="264" r:id="rId5"/>
    <p:sldId id="270" r:id="rId6"/>
    <p:sldId id="272" r:id="rId7"/>
    <p:sldId id="273" r:id="rId8"/>
    <p:sldId id="271" r:id="rId9"/>
    <p:sldId id="269" r:id="rId10"/>
  </p:sldIdLst>
  <p:sldSz cx="9144000" cy="5143500" type="screen16x9"/>
  <p:notesSz cx="6858000" cy="9144000"/>
  <p:embeddedFontLst>
    <p:embeddedFont>
      <p:font typeface="Muli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2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50150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26ad1b65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26ad1b65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0611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92db1a2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92db1a2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5160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b24e1e3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b24e1e3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1785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26ad1b656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26ad1b656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672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26ad1b656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26ad1b656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293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26ad1b656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26ad1b656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968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l="19" r="9"/>
          <a:stretch/>
        </p:blipFill>
        <p:spPr>
          <a:xfrm>
            <a:off x="0" y="0"/>
            <a:ext cx="9144000" cy="514525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0" y="1968398"/>
            <a:ext cx="9144000" cy="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 dirty="0" smtClean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Get the new Virginia Synod App</a:t>
            </a:r>
            <a:endParaRPr sz="3800" b="1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204" y="813816"/>
            <a:ext cx="1173460" cy="7823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7"/>
          <p:cNvPicPr preferRelativeResize="0"/>
          <p:nvPr/>
        </p:nvPicPr>
        <p:blipFill rotWithShape="1">
          <a:blip r:embed="rId3">
            <a:alphaModFix/>
          </a:blip>
          <a:srcRect l="19" r="9"/>
          <a:stretch/>
        </p:blipFill>
        <p:spPr>
          <a:xfrm>
            <a:off x="0" y="0"/>
            <a:ext cx="9144000" cy="514525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409500" y="1418200"/>
            <a:ext cx="4637700" cy="13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Download the TITHE.LY Church App</a:t>
            </a:r>
            <a:endParaRPr sz="3400" b="1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409500" y="2799037"/>
            <a:ext cx="29364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DDDFE8"/>
                </a:solidFill>
                <a:latin typeface="Muli"/>
                <a:ea typeface="Muli"/>
                <a:cs typeface="Muli"/>
                <a:sym typeface="Muli"/>
              </a:rPr>
              <a:t>Then, search for </a:t>
            </a:r>
            <a:endParaRPr sz="1800" dirty="0">
              <a:solidFill>
                <a:srgbClr val="DDDFE8"/>
              </a:solidFill>
              <a:latin typeface="Muli"/>
              <a:ea typeface="Muli"/>
              <a:cs typeface="Muli"/>
              <a:sym typeface="Muli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Virginia Synod, ELCA</a:t>
            </a:r>
            <a:endParaRPr sz="1800" b="1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l="19" r="9"/>
          <a:stretch/>
        </p:blipFill>
        <p:spPr>
          <a:xfrm>
            <a:off x="0" y="0"/>
            <a:ext cx="9144000" cy="514525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409500" y="1418200"/>
            <a:ext cx="4637700" cy="13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Download our Church App</a:t>
            </a:r>
            <a:endParaRPr sz="3400" b="1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409500" y="2799037"/>
            <a:ext cx="4030932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1800" b="1" dirty="0" err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tithely.app.link</a:t>
            </a:r>
            <a:r>
              <a:rPr lang="en-US" sz="1800" b="1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/</a:t>
            </a:r>
            <a:r>
              <a:rPr lang="en-US" sz="1800" b="1" dirty="0" err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virginia</a:t>
            </a:r>
            <a:r>
              <a:rPr lang="en-US" sz="1800" b="1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-synod-</a:t>
            </a:r>
            <a:r>
              <a:rPr lang="en-US" sz="1800" b="1" dirty="0" err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elca</a:t>
            </a:r>
            <a:endParaRPr sz="1800" b="1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1"/>
          <p:cNvPicPr preferRelativeResize="0"/>
          <p:nvPr/>
        </p:nvPicPr>
        <p:blipFill rotWithShape="1">
          <a:blip r:embed="rId3">
            <a:alphaModFix/>
          </a:blip>
          <a:srcRect l="19" r="9"/>
          <a:stretch/>
        </p:blipFill>
        <p:spPr>
          <a:xfrm>
            <a:off x="0" y="0"/>
            <a:ext cx="9144000" cy="514525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1"/>
          <p:cNvSpPr txBox="1"/>
          <p:nvPr/>
        </p:nvSpPr>
        <p:spPr>
          <a:xfrm>
            <a:off x="0" y="1967511"/>
            <a:ext cx="9144000" cy="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Online Giving</a:t>
            </a:r>
            <a:endParaRPr sz="3800" b="1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0" y="2779086"/>
            <a:ext cx="91440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Use the new Virginia Synod App </a:t>
            </a:r>
            <a:r>
              <a:rPr lang="en-US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for Offering at Worship Tonight</a:t>
            </a:r>
            <a:endParaRPr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0"/>
            <a:ext cx="3002043" cy="51435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663440" y="1801368"/>
            <a:ext cx="4168860" cy="2767506"/>
          </a:xfrm>
        </p:spPr>
        <p:txBody>
          <a:bodyPr/>
          <a:lstStyle/>
          <a:p>
            <a:r>
              <a:rPr lang="en-US" sz="2400" dirty="0" smtClean="0">
                <a:latin typeface="Muli" panose="020B0604020202020204" charset="0"/>
              </a:rPr>
              <a:t>On the App, click on “Give”</a:t>
            </a:r>
          </a:p>
          <a:p>
            <a:r>
              <a:rPr lang="en-US" sz="2400" dirty="0" smtClean="0">
                <a:latin typeface="Muli" panose="020B0604020202020204" charset="0"/>
              </a:rPr>
              <a:t>You will be redirected to the Tithe.ly Giving page on your phones internet browser</a:t>
            </a:r>
            <a:endParaRPr lang="en-US" sz="2400" dirty="0">
              <a:latin typeface="Muli" panose="020B060402020202020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63440" y="155293"/>
            <a:ext cx="4168860" cy="1563779"/>
          </a:xfrm>
        </p:spPr>
        <p:txBody>
          <a:bodyPr/>
          <a:lstStyle/>
          <a:p>
            <a:r>
              <a:rPr lang="en-US" sz="3200" dirty="0" smtClean="0">
                <a:latin typeface="Muli" panose="020B0604020202020204" charset="0"/>
              </a:rPr>
              <a:t>How to Give using the Virginia Synod App</a:t>
            </a:r>
            <a:endParaRPr lang="en-US" sz="3200" dirty="0">
              <a:latin typeface="Muli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964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-3363"/>
            <a:ext cx="3561022" cy="5146863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663440" y="1801368"/>
            <a:ext cx="4168860" cy="2767506"/>
          </a:xfrm>
        </p:spPr>
        <p:txBody>
          <a:bodyPr/>
          <a:lstStyle/>
          <a:p>
            <a:r>
              <a:rPr lang="en-US" sz="2300" dirty="0" smtClean="0">
                <a:latin typeface="Muli" panose="020B0604020202020204" charset="0"/>
              </a:rPr>
              <a:t>Once on the Tithe.ly Giving page, you can either input your credit or debit card, or connect to a bank account</a:t>
            </a:r>
          </a:p>
          <a:p>
            <a:r>
              <a:rPr lang="en-US" sz="2300" dirty="0" smtClean="0">
                <a:latin typeface="Muli" panose="020B0604020202020204" charset="0"/>
              </a:rPr>
              <a:t>You can choose to cover fees and set up automatic giving</a:t>
            </a:r>
            <a:endParaRPr lang="en-US" sz="2300" dirty="0">
              <a:latin typeface="Muli" panose="020B0604020202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63440" y="155293"/>
            <a:ext cx="4168860" cy="1563779"/>
          </a:xfrm>
        </p:spPr>
        <p:txBody>
          <a:bodyPr/>
          <a:lstStyle/>
          <a:p>
            <a:r>
              <a:rPr lang="en-US" sz="3200" dirty="0" smtClean="0">
                <a:latin typeface="Muli" panose="020B0604020202020204" charset="0"/>
              </a:rPr>
              <a:t>How to Give using the Virginia Synod App</a:t>
            </a:r>
            <a:endParaRPr lang="en-US" sz="3200" dirty="0">
              <a:latin typeface="Muli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95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6" y="0"/>
            <a:ext cx="3220054" cy="51435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663440" y="1801368"/>
            <a:ext cx="4168860" cy="2767506"/>
          </a:xfrm>
        </p:spPr>
        <p:txBody>
          <a:bodyPr/>
          <a:lstStyle/>
          <a:p>
            <a:r>
              <a:rPr lang="en-US" sz="2400" dirty="0" smtClean="0">
                <a:latin typeface="Muli" panose="020B0604020202020204" charset="0"/>
              </a:rPr>
              <a:t>Under “Give to:” indicate what your offering is for. </a:t>
            </a:r>
          </a:p>
          <a:p>
            <a:r>
              <a:rPr lang="en-US" sz="2400" dirty="0" smtClean="0">
                <a:latin typeface="Muli" panose="020B0604020202020204" charset="0"/>
              </a:rPr>
              <a:t>If you would like to give during tonight’s offering, please select “Assembly Offering”</a:t>
            </a:r>
            <a:endParaRPr lang="en-US" sz="2400" dirty="0">
              <a:latin typeface="Muli" panose="020B0604020202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63440" y="155293"/>
            <a:ext cx="4168860" cy="1563779"/>
          </a:xfrm>
        </p:spPr>
        <p:txBody>
          <a:bodyPr/>
          <a:lstStyle/>
          <a:p>
            <a:r>
              <a:rPr lang="en-US" sz="3200" dirty="0" smtClean="0">
                <a:latin typeface="Muli" panose="020B0604020202020204" charset="0"/>
              </a:rPr>
              <a:t>How to Give using the Virginia Synod App</a:t>
            </a:r>
            <a:endParaRPr lang="en-US" sz="3200" dirty="0">
              <a:latin typeface="Muli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750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/>
          <p:nvPr/>
        </p:nvSpPr>
        <p:spPr>
          <a:xfrm>
            <a:off x="0" y="1855150"/>
            <a:ext cx="91440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FIND OUT MORE </a:t>
            </a:r>
            <a:r>
              <a:rPr lang="en-US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ABOUT OUR APP AT</a:t>
            </a:r>
            <a:endParaRPr sz="1800" b="1" dirty="0">
              <a:solidFill>
                <a:srgbClr val="00CFE4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152400" y="2246650"/>
            <a:ext cx="9144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00CFE4"/>
                </a:solidFill>
                <a:latin typeface="Muli"/>
                <a:ea typeface="Muli"/>
                <a:cs typeface="Muli"/>
                <a:sym typeface="Muli"/>
              </a:rPr>
              <a:t>v</a:t>
            </a:r>
            <a:r>
              <a:rPr lang="en" sz="3800" b="1" dirty="0" smtClean="0">
                <a:solidFill>
                  <a:srgbClr val="00CFE4"/>
                </a:solidFill>
                <a:latin typeface="Muli"/>
                <a:ea typeface="Muli"/>
                <a:cs typeface="Muli"/>
                <a:sym typeface="Muli"/>
              </a:rPr>
              <a:t>asynod.org/</a:t>
            </a:r>
            <a:r>
              <a:rPr lang="en-US" sz="3800" b="1" dirty="0" smtClean="0">
                <a:solidFill>
                  <a:srgbClr val="00CFE4"/>
                </a:solidFill>
                <a:latin typeface="Muli"/>
                <a:ea typeface="Muli"/>
                <a:cs typeface="Muli"/>
                <a:sym typeface="Muli"/>
              </a:rPr>
              <a:t>app</a:t>
            </a:r>
            <a:endParaRPr sz="3800" b="1" dirty="0">
              <a:solidFill>
                <a:srgbClr val="00CFE4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7" b="40622"/>
          <a:stretch/>
        </p:blipFill>
        <p:spPr>
          <a:xfrm>
            <a:off x="3918620" y="4142232"/>
            <a:ext cx="1314033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3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/>
          <p:nvPr/>
        </p:nvSpPr>
        <p:spPr>
          <a:xfrm>
            <a:off x="0" y="1456660"/>
            <a:ext cx="9144000" cy="789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TO </a:t>
            </a:r>
            <a:r>
              <a:rPr lang="en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FIND OUT MORE </a:t>
            </a:r>
            <a:r>
              <a:rPr lang="en-US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ABOUT ONLINE GIVING OPTIONS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3D3F49"/>
                </a:solidFill>
                <a:latin typeface="Muli"/>
                <a:ea typeface="Muli"/>
                <a:cs typeface="Muli"/>
                <a:sym typeface="Muli"/>
              </a:rPr>
              <a:t>CONTACT:</a:t>
            </a:r>
            <a:endParaRPr sz="1800" b="1" dirty="0">
              <a:solidFill>
                <a:srgbClr val="00CFE4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61" name="Google Shape;161;p26"/>
          <p:cNvSpPr txBox="1"/>
          <p:nvPr/>
        </p:nvSpPr>
        <p:spPr>
          <a:xfrm>
            <a:off x="152400" y="2246649"/>
            <a:ext cx="9144000" cy="1421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00CFE4"/>
                </a:solidFill>
                <a:latin typeface="Muli"/>
                <a:ea typeface="Muli"/>
                <a:cs typeface="Muli"/>
                <a:sym typeface="Muli"/>
              </a:rPr>
              <a:t>Pastor John Wertz, Jr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00CFE4"/>
                </a:solidFill>
                <a:latin typeface="Muli"/>
                <a:ea typeface="Muli"/>
                <a:cs typeface="Muli"/>
                <a:sym typeface="Muli"/>
              </a:rPr>
              <a:t>wertz@vasynod.org</a:t>
            </a:r>
            <a:endParaRPr sz="3800" b="1" dirty="0">
              <a:solidFill>
                <a:srgbClr val="00CFE4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7" b="40622"/>
          <a:stretch/>
        </p:blipFill>
        <p:spPr>
          <a:xfrm>
            <a:off x="3918620" y="4142232"/>
            <a:ext cx="1314033" cy="6400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172</Words>
  <Application>Microsoft Office PowerPoint</Application>
  <PresentationFormat>On-screen Show (16:9)</PresentationFormat>
  <Paragraphs>23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Muli</vt:lpstr>
      <vt:lpstr>Simple Light</vt:lpstr>
      <vt:lpstr>PowerPoint Presentation</vt:lpstr>
      <vt:lpstr>PowerPoint Presentation</vt:lpstr>
      <vt:lpstr>PowerPoint Presentation</vt:lpstr>
      <vt:lpstr>PowerPoint Presentation</vt:lpstr>
      <vt:lpstr>How to Give using the Virginia Synod App</vt:lpstr>
      <vt:lpstr>How to Give using the Virginia Synod App</vt:lpstr>
      <vt:lpstr>How to Give using the Virginia Synod App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Wertz</dc:creator>
  <cp:lastModifiedBy>Kayla KF. Fuller</cp:lastModifiedBy>
  <cp:revision>6</cp:revision>
  <dcterms:modified xsi:type="dcterms:W3CDTF">2019-05-31T17:29:30Z</dcterms:modified>
</cp:coreProperties>
</file>