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896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50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520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5002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47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7060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278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968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5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347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05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860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925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317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57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74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9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9627704-FB4E-4665-B6C6-7C728A00F5B6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205E888-05B8-43DD-9BC0-D51F0D036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1627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vasynod.formstack.com/forms/congregation_zoom_account_request" TargetMode="External"/><Relationship Id="rId2" Type="http://schemas.openxmlformats.org/officeDocument/2006/relationships/hyperlink" Target="http://www.vasynod.org/zo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1EDAD-F94D-42DD-8188-3596D5AE6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1503680"/>
            <a:ext cx="8358188" cy="1717040"/>
          </a:xfrm>
        </p:spPr>
        <p:txBody>
          <a:bodyPr/>
          <a:lstStyle/>
          <a:p>
            <a:r>
              <a:rPr lang="en-US" dirty="0"/>
              <a:t>Being the Church online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04E05D-0C01-498D-82F0-4D4F36FBB3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Setting up a Zoom Account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BA11E44D-71C4-4BAB-A82D-CEB12A4BEF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781" y="5092946"/>
            <a:ext cx="4459698" cy="15056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7383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ECDB83D-E13D-486F-8CC9-BB0EF61E25DE}"/>
              </a:ext>
            </a:extLst>
          </p:cNvPr>
          <p:cNvSpPr txBox="1"/>
          <p:nvPr/>
        </p:nvSpPr>
        <p:spPr>
          <a:xfrm>
            <a:off x="1982378" y="581485"/>
            <a:ext cx="82272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Reimbursement for a two month Pro Zoom account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D0157C11-6123-4B59-945F-73087FDDF89A}"/>
              </a:ext>
            </a:extLst>
          </p:cNvPr>
          <p:cNvSpPr/>
          <p:nvPr/>
        </p:nvSpPr>
        <p:spPr>
          <a:xfrm>
            <a:off x="6830859" y="4947698"/>
            <a:ext cx="790113" cy="288935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0340E8-3F75-448B-BEC9-FE8F90FD1F43}"/>
              </a:ext>
            </a:extLst>
          </p:cNvPr>
          <p:cNvSpPr/>
          <p:nvPr/>
        </p:nvSpPr>
        <p:spPr>
          <a:xfrm>
            <a:off x="1586140" y="1134887"/>
            <a:ext cx="90197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Open Sans"/>
              </a:rPr>
              <a:t>To help support congregations, the Virginia Synod will reimburse congregations for a two month Zoom subscription for a Pro Account ($30). </a:t>
            </a:r>
          </a:p>
          <a:p>
            <a:pPr algn="ctr"/>
            <a:r>
              <a:rPr lang="en-US" b="1" dirty="0">
                <a:latin typeface="Open Sans"/>
              </a:rPr>
              <a:t>Go to </a:t>
            </a:r>
            <a:r>
              <a:rPr lang="en-US" b="1" dirty="0">
                <a:latin typeface="Open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www.vasynod.org/zoom</a:t>
            </a:r>
            <a:r>
              <a:rPr lang="en-US" b="1" dirty="0">
                <a:latin typeface="Open Sans"/>
              </a:rPr>
              <a:t> for the </a:t>
            </a:r>
            <a:r>
              <a:rPr lang="en-US" b="1" dirty="0">
                <a:latin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Reimbursement Request link</a:t>
            </a:r>
            <a:endParaRPr lang="en-US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044787-4287-42A3-8AF7-040F8EC020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097" t="11663" r="21432" b="10680"/>
          <a:stretch/>
        </p:blipFill>
        <p:spPr>
          <a:xfrm>
            <a:off x="3244008" y="2345444"/>
            <a:ext cx="5703984" cy="426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10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9740490-661F-4A68-9A61-3962490161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5664"/>
          <a:stretch/>
        </p:blipFill>
        <p:spPr>
          <a:xfrm>
            <a:off x="1197908" y="1455940"/>
            <a:ext cx="9263376" cy="43944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CDB83D-E13D-486F-8CC9-BB0EF61E25DE}"/>
              </a:ext>
            </a:extLst>
          </p:cNvPr>
          <p:cNvSpPr txBox="1"/>
          <p:nvPr/>
        </p:nvSpPr>
        <p:spPr>
          <a:xfrm>
            <a:off x="4562580" y="701067"/>
            <a:ext cx="3066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Go to www.zoom.us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D0157C11-6123-4B59-945F-73087FDDF89A}"/>
              </a:ext>
            </a:extLst>
          </p:cNvPr>
          <p:cNvSpPr/>
          <p:nvPr/>
        </p:nvSpPr>
        <p:spPr>
          <a:xfrm>
            <a:off x="10097443" y="1527923"/>
            <a:ext cx="790113" cy="288935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344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ECDB83D-E13D-486F-8CC9-BB0EF61E25DE}"/>
              </a:ext>
            </a:extLst>
          </p:cNvPr>
          <p:cNvSpPr txBox="1"/>
          <p:nvPr/>
        </p:nvSpPr>
        <p:spPr>
          <a:xfrm>
            <a:off x="1223936" y="621441"/>
            <a:ext cx="10463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Enter the email address for this account.  This email will be used to log into the account.  </a:t>
            </a:r>
          </a:p>
          <a:p>
            <a:pPr algn="ctr"/>
            <a:r>
              <a:rPr lang="en-US" b="1" dirty="0"/>
              <a:t>If you do not have a church email you might want to think about setting up a Gmail account.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BDCF070-18C9-4624-AA34-D7165BA9E9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5731"/>
          <a:stretch/>
        </p:blipFill>
        <p:spPr>
          <a:xfrm>
            <a:off x="1324157" y="1341354"/>
            <a:ext cx="10263326" cy="4864963"/>
          </a:xfrm>
          <a:prstGeom prst="rect">
            <a:avLst/>
          </a:prstGeom>
        </p:spPr>
      </p:pic>
      <p:sp>
        <p:nvSpPr>
          <p:cNvPr id="6" name="Arrow: Left 5">
            <a:extLst>
              <a:ext uri="{FF2B5EF4-FFF2-40B4-BE49-F238E27FC236}">
                <a16:creationId xmlns:a16="http://schemas.microsoft.com/office/drawing/2014/main" id="{D0157C11-6123-4B59-945F-73087FDDF89A}"/>
              </a:ext>
            </a:extLst>
          </p:cNvPr>
          <p:cNvSpPr/>
          <p:nvPr/>
        </p:nvSpPr>
        <p:spPr>
          <a:xfrm>
            <a:off x="8133978" y="2901613"/>
            <a:ext cx="790113" cy="288935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50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6833F78-5992-4BB1-AFF9-A6D8C79E8D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5037" b="36338"/>
          <a:stretch/>
        </p:blipFill>
        <p:spPr>
          <a:xfrm>
            <a:off x="2792412" y="286171"/>
            <a:ext cx="6426200" cy="17576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1BFADB9-204D-41E7-9C61-48171C6FB252}"/>
              </a:ext>
            </a:extLst>
          </p:cNvPr>
          <p:cNvSpPr/>
          <p:nvPr/>
        </p:nvSpPr>
        <p:spPr>
          <a:xfrm>
            <a:off x="5939161" y="1349406"/>
            <a:ext cx="967666" cy="976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E17990-DAFA-4C59-B3B7-1601FA67CE15}"/>
              </a:ext>
            </a:extLst>
          </p:cNvPr>
          <p:cNvSpPr txBox="1"/>
          <p:nvPr/>
        </p:nvSpPr>
        <p:spPr>
          <a:xfrm>
            <a:off x="408373" y="763480"/>
            <a:ext cx="22815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Zoom will send an email to verify the account.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4F9B45-04F0-4C44-B15C-D9D80F2EEB8B}"/>
              </a:ext>
            </a:extLst>
          </p:cNvPr>
          <p:cNvSpPr txBox="1"/>
          <p:nvPr/>
        </p:nvSpPr>
        <p:spPr>
          <a:xfrm>
            <a:off x="328473" y="3918751"/>
            <a:ext cx="2281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Go to your email and click the blue Activate Account button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E6C602-3DA2-4F1B-A7F5-12F370F13C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96" t="22654" r="25437" b="7831"/>
          <a:stretch/>
        </p:blipFill>
        <p:spPr>
          <a:xfrm>
            <a:off x="2792412" y="2277380"/>
            <a:ext cx="7395567" cy="416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798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ECDB83D-E13D-486F-8CC9-BB0EF61E25DE}"/>
              </a:ext>
            </a:extLst>
          </p:cNvPr>
          <p:cNvSpPr txBox="1"/>
          <p:nvPr/>
        </p:nvSpPr>
        <p:spPr>
          <a:xfrm>
            <a:off x="1241572" y="393266"/>
            <a:ext cx="97088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Enter the First Name, Last Name and create the password for the account.  Then click continue.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/>
              <a:t>We recommend that two people have the log information for the account.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577122-8971-4E93-AF33-3AA35E7224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84" t="10050" r="2500" b="823"/>
          <a:stretch/>
        </p:blipFill>
        <p:spPr>
          <a:xfrm>
            <a:off x="1285239" y="1591224"/>
            <a:ext cx="9621520" cy="497213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F20DAF3-3EB9-4845-9DF0-779D0EAFC9C3}"/>
              </a:ext>
            </a:extLst>
          </p:cNvPr>
          <p:cNvCxnSpPr/>
          <p:nvPr/>
        </p:nvCxnSpPr>
        <p:spPr>
          <a:xfrm>
            <a:off x="6471920" y="3088640"/>
            <a:ext cx="145288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2686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ECDB83D-E13D-486F-8CC9-BB0EF61E25DE}"/>
              </a:ext>
            </a:extLst>
          </p:cNvPr>
          <p:cNvSpPr txBox="1"/>
          <p:nvPr/>
        </p:nvSpPr>
        <p:spPr>
          <a:xfrm>
            <a:off x="3345000" y="486280"/>
            <a:ext cx="5501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Click Plans &amp; Pricing</a:t>
            </a:r>
          </a:p>
          <a:p>
            <a:pPr algn="ctr"/>
            <a:r>
              <a:rPr lang="en-US" b="1" dirty="0"/>
              <a:t>Select the Buy Now button under the Pro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582AB0-850C-4D50-BE42-5B047C42E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845" y="1307237"/>
            <a:ext cx="8534400" cy="361526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D28CB1-B6DC-485F-9CB0-4213336FB2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572"/>
          <a:stretch/>
        </p:blipFill>
        <p:spPr>
          <a:xfrm>
            <a:off x="1480030" y="1307237"/>
            <a:ext cx="9231938" cy="4436224"/>
          </a:xfrm>
          <a:prstGeom prst="rect">
            <a:avLst/>
          </a:prstGeom>
        </p:spPr>
      </p:pic>
      <p:sp>
        <p:nvSpPr>
          <p:cNvPr id="6" name="Arrow: Left 5">
            <a:extLst>
              <a:ext uri="{FF2B5EF4-FFF2-40B4-BE49-F238E27FC236}">
                <a16:creationId xmlns:a16="http://schemas.microsoft.com/office/drawing/2014/main" id="{D0157C11-6123-4B59-945F-73087FDDF89A}"/>
              </a:ext>
            </a:extLst>
          </p:cNvPr>
          <p:cNvSpPr/>
          <p:nvPr/>
        </p:nvSpPr>
        <p:spPr>
          <a:xfrm>
            <a:off x="5896139" y="4291202"/>
            <a:ext cx="790113" cy="288935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F9F20C4D-942F-4C3B-B0ED-B7190F7298A3}"/>
              </a:ext>
            </a:extLst>
          </p:cNvPr>
          <p:cNvSpPr/>
          <p:nvPr/>
        </p:nvSpPr>
        <p:spPr>
          <a:xfrm rot="13121085">
            <a:off x="2861455" y="1020493"/>
            <a:ext cx="790113" cy="288935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315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ECDB83D-E13D-486F-8CC9-BB0EF61E25DE}"/>
              </a:ext>
            </a:extLst>
          </p:cNvPr>
          <p:cNvSpPr txBox="1"/>
          <p:nvPr/>
        </p:nvSpPr>
        <p:spPr>
          <a:xfrm>
            <a:off x="1084554" y="567450"/>
            <a:ext cx="10022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Select the Monthly Plan for $14.99 or if you want to purchase and pay for the annual plan you can.  The synod will reimburse up to $30 for two months.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D0157C11-6123-4B59-945F-73087FDDF89A}"/>
              </a:ext>
            </a:extLst>
          </p:cNvPr>
          <p:cNvSpPr/>
          <p:nvPr/>
        </p:nvSpPr>
        <p:spPr>
          <a:xfrm>
            <a:off x="10203979" y="2140480"/>
            <a:ext cx="790113" cy="288935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582AB0-850C-4D50-BE42-5B047C42E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845" y="1307237"/>
            <a:ext cx="8534400" cy="361526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1E93D8-7027-4392-B30C-FADE0867EF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572"/>
          <a:stretch/>
        </p:blipFill>
        <p:spPr>
          <a:xfrm>
            <a:off x="1305559" y="1307237"/>
            <a:ext cx="9580880" cy="4603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685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ECDB83D-E13D-486F-8CC9-BB0EF61E25DE}"/>
              </a:ext>
            </a:extLst>
          </p:cNvPr>
          <p:cNvSpPr txBox="1"/>
          <p:nvPr/>
        </p:nvSpPr>
        <p:spPr>
          <a:xfrm>
            <a:off x="3345001" y="630045"/>
            <a:ext cx="5501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Select Continue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582AB0-850C-4D50-BE42-5B047C42E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845" y="1307237"/>
            <a:ext cx="8534400" cy="361526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DC8D3B-71A8-4FB1-A834-A128BAE51B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572"/>
          <a:stretch/>
        </p:blipFill>
        <p:spPr>
          <a:xfrm>
            <a:off x="1356980" y="1299514"/>
            <a:ext cx="8846999" cy="4251249"/>
          </a:xfrm>
          <a:prstGeom prst="rect">
            <a:avLst/>
          </a:prstGeom>
        </p:spPr>
      </p:pic>
      <p:sp>
        <p:nvSpPr>
          <p:cNvPr id="6" name="Arrow: Left 5">
            <a:extLst>
              <a:ext uri="{FF2B5EF4-FFF2-40B4-BE49-F238E27FC236}">
                <a16:creationId xmlns:a16="http://schemas.microsoft.com/office/drawing/2014/main" id="{D0157C11-6123-4B59-945F-73087FDDF89A}"/>
              </a:ext>
            </a:extLst>
          </p:cNvPr>
          <p:cNvSpPr/>
          <p:nvPr/>
        </p:nvSpPr>
        <p:spPr>
          <a:xfrm>
            <a:off x="6830859" y="4947698"/>
            <a:ext cx="790113" cy="288935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30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ECDB83D-E13D-486F-8CC9-BB0EF61E25DE}"/>
              </a:ext>
            </a:extLst>
          </p:cNvPr>
          <p:cNvSpPr txBox="1"/>
          <p:nvPr/>
        </p:nvSpPr>
        <p:spPr>
          <a:xfrm>
            <a:off x="1982378" y="581485"/>
            <a:ext cx="8227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Complete the billing information and click upgrade now on the bottom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582AB0-850C-4D50-BE42-5B047C42E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845" y="1307237"/>
            <a:ext cx="8534400" cy="361526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D0157C11-6123-4B59-945F-73087FDDF89A}"/>
              </a:ext>
            </a:extLst>
          </p:cNvPr>
          <p:cNvSpPr/>
          <p:nvPr/>
        </p:nvSpPr>
        <p:spPr>
          <a:xfrm>
            <a:off x="6830859" y="4947698"/>
            <a:ext cx="790113" cy="288935"/>
          </a:xfrm>
          <a:prstGeom prst="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B4A647-E538-4A71-8397-3B65B6C4CC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572"/>
          <a:stretch/>
        </p:blipFill>
        <p:spPr>
          <a:xfrm>
            <a:off x="545879" y="1148080"/>
            <a:ext cx="11100239" cy="533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474130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149</TotalTime>
  <Words>214</Words>
  <Application>Microsoft Office PowerPoint</Application>
  <PresentationFormat>Widescreen</PresentationFormat>
  <Paragraphs>18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Open Sans</vt:lpstr>
      <vt:lpstr>Wingdings 3</vt:lpstr>
      <vt:lpstr>Slice</vt:lpstr>
      <vt:lpstr>Being the Church online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Being the Church online</dc:title>
  <dc:creator>Lenae Osmondson</dc:creator>
  <cp:lastModifiedBy>Lenae Osmondson</cp:lastModifiedBy>
  <cp:revision>16</cp:revision>
  <dcterms:created xsi:type="dcterms:W3CDTF">2020-03-20T16:29:32Z</dcterms:created>
  <dcterms:modified xsi:type="dcterms:W3CDTF">2020-03-20T19:01:19Z</dcterms:modified>
</cp:coreProperties>
</file>