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5173B1-9062-496F-9711-562B8724912F}" v="1" dt="2020-03-12T19:16:12.7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62"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3/12/2020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3/12/2020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3/12/2020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3/12/2020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3/12/2020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3/12/2020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3/12/2020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3/12/2020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3/12/2020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3/12/2020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26C84-F0C7-4893-9F31-14C9EF8BC96F}"/>
              </a:ext>
            </a:extLst>
          </p:cNvPr>
          <p:cNvSpPr>
            <a:spLocks noGrp="1"/>
          </p:cNvSpPr>
          <p:nvPr>
            <p:ph type="ctrTitle"/>
          </p:nvPr>
        </p:nvSpPr>
        <p:spPr/>
        <p:txBody>
          <a:bodyPr/>
          <a:lstStyle/>
          <a:p>
            <a:r>
              <a:rPr lang="en-US" dirty="0"/>
              <a:t>Using Zoom </a:t>
            </a:r>
            <a:br>
              <a:rPr lang="en-US" dirty="0"/>
            </a:br>
            <a:r>
              <a:rPr lang="en-US" dirty="0"/>
              <a:t>Video Conferencing</a:t>
            </a:r>
          </a:p>
        </p:txBody>
      </p:sp>
      <p:sp>
        <p:nvSpPr>
          <p:cNvPr id="3" name="Subtitle 2">
            <a:extLst>
              <a:ext uri="{FF2B5EF4-FFF2-40B4-BE49-F238E27FC236}">
                <a16:creationId xmlns:a16="http://schemas.microsoft.com/office/drawing/2014/main" id="{139455EE-7CEE-43B4-8CA8-B66296B6F133}"/>
              </a:ext>
            </a:extLst>
          </p:cNvPr>
          <p:cNvSpPr>
            <a:spLocks noGrp="1"/>
          </p:cNvSpPr>
          <p:nvPr>
            <p:ph type="subTitle" idx="1"/>
          </p:nvPr>
        </p:nvSpPr>
        <p:spPr/>
        <p:txBody>
          <a:bodyPr/>
          <a:lstStyle/>
          <a:p>
            <a:r>
              <a:rPr lang="en-US" dirty="0"/>
              <a:t>vasynod.org</a:t>
            </a:r>
          </a:p>
        </p:txBody>
      </p:sp>
    </p:spTree>
    <p:extLst>
      <p:ext uri="{BB962C8B-B14F-4D97-AF65-F5344CB8AC3E}">
        <p14:creationId xmlns:p14="http://schemas.microsoft.com/office/powerpoint/2010/main" val="863058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2BB99C-6338-42BA-9789-ED6292875ECC}"/>
              </a:ext>
            </a:extLst>
          </p:cNvPr>
          <p:cNvSpPr>
            <a:spLocks noGrp="1"/>
          </p:cNvSpPr>
          <p:nvPr>
            <p:ph type="title"/>
          </p:nvPr>
        </p:nvSpPr>
        <p:spPr>
          <a:xfrm>
            <a:off x="643467" y="643467"/>
            <a:ext cx="3363974" cy="1728044"/>
          </a:xfrm>
          <a:noFill/>
          <a:ln>
            <a:solidFill>
              <a:schemeClr val="bg1"/>
            </a:solidFill>
          </a:ln>
        </p:spPr>
        <p:txBody>
          <a:bodyPr vert="horz" wrap="square" lIns="274320" tIns="182880" rIns="274320" bIns="182880" rtlCol="0" anchorCtr="1">
            <a:normAutofit/>
          </a:bodyPr>
          <a:lstStyle/>
          <a:p>
            <a:r>
              <a:rPr lang="en-US" dirty="0">
                <a:solidFill>
                  <a:schemeClr val="bg1"/>
                </a:solidFill>
              </a:rPr>
              <a:t>First Time Using Zoom</a:t>
            </a:r>
          </a:p>
        </p:txBody>
      </p:sp>
      <p:sp>
        <p:nvSpPr>
          <p:cNvPr id="6" name="TextBox 5">
            <a:extLst>
              <a:ext uri="{FF2B5EF4-FFF2-40B4-BE49-F238E27FC236}">
                <a16:creationId xmlns:a16="http://schemas.microsoft.com/office/drawing/2014/main" id="{A72AF7E5-D65A-4542-9D8E-DFA47F657C01}"/>
              </a:ext>
            </a:extLst>
          </p:cNvPr>
          <p:cNvSpPr txBox="1"/>
          <p:nvPr/>
        </p:nvSpPr>
        <p:spPr>
          <a:xfrm>
            <a:off x="643467" y="3428999"/>
            <a:ext cx="3363974" cy="646331"/>
          </a:xfrm>
          <a:prstGeom prst="rect">
            <a:avLst/>
          </a:prstGeom>
          <a:noFill/>
        </p:spPr>
        <p:txBody>
          <a:bodyPr wrap="square" rtlCol="0">
            <a:spAutoFit/>
          </a:bodyPr>
          <a:lstStyle/>
          <a:p>
            <a:r>
              <a:rPr lang="en-US" dirty="0">
                <a:solidFill>
                  <a:schemeClr val="bg1"/>
                </a:solidFill>
              </a:rPr>
              <a:t>To join the meeting, click the link in the Meeting Invite you receive.</a:t>
            </a:r>
          </a:p>
        </p:txBody>
      </p:sp>
      <p:sp>
        <p:nvSpPr>
          <p:cNvPr id="8" name="Content Placeholder 7">
            <a:extLst>
              <a:ext uri="{FF2B5EF4-FFF2-40B4-BE49-F238E27FC236}">
                <a16:creationId xmlns:a16="http://schemas.microsoft.com/office/drawing/2014/main" id="{EC452D16-75AD-46AB-8D0F-2B2CA9E33F65}"/>
              </a:ext>
            </a:extLst>
          </p:cNvPr>
          <p:cNvSpPr>
            <a:spLocks noGrp="1"/>
          </p:cNvSpPr>
          <p:nvPr>
            <p:ph idx="1"/>
          </p:nvPr>
        </p:nvSpPr>
        <p:spPr>
          <a:xfrm>
            <a:off x="5462302" y="1337751"/>
            <a:ext cx="5921690" cy="4719100"/>
          </a:xfrm>
        </p:spPr>
        <p:txBody>
          <a:bodyPr>
            <a:normAutofit fontScale="92500" lnSpcReduction="10000"/>
          </a:bodyPr>
          <a:lstStyle/>
          <a:p>
            <a:pPr marL="0" indent="0">
              <a:buNone/>
            </a:pPr>
            <a:r>
              <a:rPr lang="en-US" sz="3000" dirty="0"/>
              <a:t>Topic: My Meeting</a:t>
            </a:r>
          </a:p>
          <a:p>
            <a:pPr marL="0" indent="0">
              <a:buNone/>
            </a:pPr>
            <a:r>
              <a:rPr lang="en-US" sz="3000" dirty="0"/>
              <a:t>Time: March 15, 2020 at 10:00 AM </a:t>
            </a:r>
          </a:p>
          <a:p>
            <a:pPr marL="0" indent="0">
              <a:buNone/>
            </a:pPr>
            <a:br>
              <a:rPr lang="en-US" sz="3000" dirty="0"/>
            </a:br>
            <a:r>
              <a:rPr lang="en-US" sz="3000" dirty="0"/>
              <a:t>Join Zoom Meeting</a:t>
            </a:r>
            <a:br>
              <a:rPr lang="en-US" sz="3000" dirty="0"/>
            </a:br>
            <a:r>
              <a:rPr lang="en-US" sz="3000" dirty="0"/>
              <a:t>https://zoom.us/j/900216864</a:t>
            </a:r>
            <a:br>
              <a:rPr lang="en-US" sz="3000" dirty="0"/>
            </a:br>
            <a:br>
              <a:rPr lang="en-US" sz="3000" dirty="0"/>
            </a:br>
            <a:r>
              <a:rPr lang="en-US" sz="3000" dirty="0"/>
              <a:t>Or</a:t>
            </a:r>
            <a:br>
              <a:rPr lang="en-US" sz="3000" dirty="0"/>
            </a:br>
            <a:br>
              <a:rPr lang="en-US" sz="3000" dirty="0"/>
            </a:br>
            <a:r>
              <a:rPr lang="en-US" sz="3000" dirty="0"/>
              <a:t>Dial :1 646 558 8656 </a:t>
            </a:r>
            <a:br>
              <a:rPr lang="en-US" sz="3000" dirty="0"/>
            </a:br>
            <a:r>
              <a:rPr lang="en-US" sz="3000" dirty="0"/>
              <a:t>Meeting ID: 900 216 864</a:t>
            </a:r>
          </a:p>
          <a:p>
            <a:pPr marL="0" indent="0">
              <a:buNone/>
            </a:pPr>
            <a:r>
              <a:rPr lang="en-US" dirty="0"/>
              <a:t> </a:t>
            </a:r>
          </a:p>
        </p:txBody>
      </p:sp>
    </p:spTree>
    <p:extLst>
      <p:ext uri="{BB962C8B-B14F-4D97-AF65-F5344CB8AC3E}">
        <p14:creationId xmlns:p14="http://schemas.microsoft.com/office/powerpoint/2010/main" val="2670302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2BB99C-6338-42BA-9789-ED6292875ECC}"/>
              </a:ext>
            </a:extLst>
          </p:cNvPr>
          <p:cNvSpPr>
            <a:spLocks noGrp="1"/>
          </p:cNvSpPr>
          <p:nvPr>
            <p:ph type="title"/>
          </p:nvPr>
        </p:nvSpPr>
        <p:spPr>
          <a:xfrm>
            <a:off x="643467" y="643467"/>
            <a:ext cx="3363974" cy="1728044"/>
          </a:xfrm>
          <a:noFill/>
          <a:ln>
            <a:solidFill>
              <a:schemeClr val="bg1"/>
            </a:solidFill>
          </a:ln>
        </p:spPr>
        <p:txBody>
          <a:bodyPr vert="horz" wrap="square" lIns="274320" tIns="182880" rIns="274320" bIns="182880" rtlCol="0" anchorCtr="1">
            <a:normAutofit/>
          </a:bodyPr>
          <a:lstStyle/>
          <a:p>
            <a:r>
              <a:rPr lang="en-US">
                <a:solidFill>
                  <a:schemeClr val="bg1"/>
                </a:solidFill>
              </a:rPr>
              <a:t>First Time Using Zoom</a:t>
            </a:r>
          </a:p>
        </p:txBody>
      </p:sp>
      <p:pic>
        <p:nvPicPr>
          <p:cNvPr id="15" name="Content Placeholder 4" descr="A screenshot of a cell phone&#10;&#10;Description generated with very high confidence">
            <a:extLst>
              <a:ext uri="{FF2B5EF4-FFF2-40B4-BE49-F238E27FC236}">
                <a16:creationId xmlns:a16="http://schemas.microsoft.com/office/drawing/2014/main" id="{13DFE04A-06A1-42FD-B66B-D7D3DA3AD949}"/>
              </a:ext>
            </a:extLst>
          </p:cNvPr>
          <p:cNvPicPr>
            <a:picLocks noChangeAspect="1"/>
          </p:cNvPicPr>
          <p:nvPr/>
        </p:nvPicPr>
        <p:blipFill>
          <a:blip r:embed="rId2"/>
          <a:stretch>
            <a:fillRect/>
          </a:stretch>
        </p:blipFill>
        <p:spPr>
          <a:xfrm>
            <a:off x="5297763" y="1254559"/>
            <a:ext cx="6250769" cy="4188014"/>
          </a:xfrm>
          <a:prstGeom prst="rect">
            <a:avLst/>
          </a:prstGeom>
        </p:spPr>
      </p:pic>
      <p:pic>
        <p:nvPicPr>
          <p:cNvPr id="5" name="Content Placeholder 4" descr="A screenshot of a cell phone&#10;&#10;Description generated with very high confidence">
            <a:extLst>
              <a:ext uri="{FF2B5EF4-FFF2-40B4-BE49-F238E27FC236}">
                <a16:creationId xmlns:a16="http://schemas.microsoft.com/office/drawing/2014/main" id="{13DFE04A-06A1-42FD-B66B-D7D3DA3AD949}"/>
              </a:ext>
            </a:extLst>
          </p:cNvPr>
          <p:cNvPicPr>
            <a:picLocks noGrp="1" noChangeAspect="1"/>
          </p:cNvPicPr>
          <p:nvPr>
            <p:ph idx="1"/>
          </p:nvPr>
        </p:nvPicPr>
        <p:blipFill>
          <a:blip r:embed="rId2"/>
          <a:stretch>
            <a:fillRect/>
          </a:stretch>
        </p:blipFill>
        <p:spPr>
          <a:xfrm>
            <a:off x="4953395" y="1104266"/>
            <a:ext cx="6939505" cy="4649467"/>
          </a:xfrm>
          <a:prstGeom prst="rect">
            <a:avLst/>
          </a:prstGeom>
        </p:spPr>
      </p:pic>
      <p:sp>
        <p:nvSpPr>
          <p:cNvPr id="6" name="TextBox 5">
            <a:extLst>
              <a:ext uri="{FF2B5EF4-FFF2-40B4-BE49-F238E27FC236}">
                <a16:creationId xmlns:a16="http://schemas.microsoft.com/office/drawing/2014/main" id="{A72AF7E5-D65A-4542-9D8E-DFA47F657C01}"/>
              </a:ext>
            </a:extLst>
          </p:cNvPr>
          <p:cNvSpPr txBox="1"/>
          <p:nvPr/>
        </p:nvSpPr>
        <p:spPr>
          <a:xfrm>
            <a:off x="643467" y="3428999"/>
            <a:ext cx="3363974" cy="2585323"/>
          </a:xfrm>
          <a:prstGeom prst="rect">
            <a:avLst/>
          </a:prstGeom>
          <a:noFill/>
        </p:spPr>
        <p:txBody>
          <a:bodyPr wrap="square" rtlCol="0">
            <a:spAutoFit/>
          </a:bodyPr>
          <a:lstStyle/>
          <a:p>
            <a:r>
              <a:rPr lang="en-US" dirty="0">
                <a:solidFill>
                  <a:schemeClr val="bg1"/>
                </a:solidFill>
              </a:rPr>
              <a:t>When you click the Zoom Link in the Meeting Invite for the first time, you will download a small file to install the Zoom software on your computer.</a:t>
            </a:r>
          </a:p>
          <a:p>
            <a:endParaRPr lang="en-US" dirty="0">
              <a:solidFill>
                <a:schemeClr val="bg1"/>
              </a:solidFill>
            </a:endParaRPr>
          </a:p>
          <a:p>
            <a:r>
              <a:rPr lang="en-US" dirty="0">
                <a:solidFill>
                  <a:schemeClr val="bg1"/>
                </a:solidFill>
              </a:rPr>
              <a:t>When asked, “Do you want to connect by your computer’s audio? Select ‘Yes’.</a:t>
            </a:r>
          </a:p>
        </p:txBody>
      </p:sp>
    </p:spTree>
    <p:extLst>
      <p:ext uri="{BB962C8B-B14F-4D97-AF65-F5344CB8AC3E}">
        <p14:creationId xmlns:p14="http://schemas.microsoft.com/office/powerpoint/2010/main" val="4093866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7" name="Oval 26">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7894" y="1443035"/>
            <a:ext cx="3971932" cy="3971930"/>
          </a:xfrm>
          <a:prstGeom prst="ellipse">
            <a:avLst/>
          </a:prstGeom>
          <a:solidFill>
            <a:srgbClr val="FFFFFF"/>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2BB99C-6338-42BA-9789-ED6292875ECC}"/>
              </a:ext>
            </a:extLst>
          </p:cNvPr>
          <p:cNvSpPr>
            <a:spLocks noGrp="1"/>
          </p:cNvSpPr>
          <p:nvPr>
            <p:ph type="title"/>
          </p:nvPr>
        </p:nvSpPr>
        <p:spPr>
          <a:xfrm>
            <a:off x="1121344" y="1586484"/>
            <a:ext cx="3685032" cy="3685032"/>
          </a:xfrm>
          <a:prstGeom prst="ellipse">
            <a:avLst/>
          </a:prstGeom>
          <a:solidFill>
            <a:schemeClr val="accent2"/>
          </a:solidFill>
          <a:ln>
            <a:noFill/>
          </a:ln>
        </p:spPr>
        <p:txBody>
          <a:bodyPr vert="horz" lIns="182880" tIns="182880" rIns="182880" bIns="182880" rtlCol="0" anchor="ctr" anchorCtr="1">
            <a:normAutofit/>
          </a:bodyPr>
          <a:lstStyle/>
          <a:p>
            <a:r>
              <a:rPr lang="en-US" sz="3000" kern="1200" cap="all" spc="200" baseline="0">
                <a:solidFill>
                  <a:srgbClr val="FFFFFF"/>
                </a:solidFill>
                <a:latin typeface="+mj-lt"/>
                <a:ea typeface="+mj-ea"/>
                <a:cs typeface="+mj-cs"/>
              </a:rPr>
              <a:t>First Time Using Zoom</a:t>
            </a:r>
          </a:p>
        </p:txBody>
      </p:sp>
      <p:sp>
        <p:nvSpPr>
          <p:cNvPr id="29" name="Rectangle 28">
            <a:extLst>
              <a:ext uri="{FF2B5EF4-FFF2-40B4-BE49-F238E27FC236}">
                <a16:creationId xmlns:a16="http://schemas.microsoft.com/office/drawing/2014/main" id="{5E5436DB-4E8B-43A5-AE55-1C527B62E2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18743" y="797433"/>
            <a:ext cx="5934456"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3335" y="960120"/>
            <a:ext cx="560527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FD7BCE6-A92D-4921-B781-7DF9203072EE}"/>
              </a:ext>
            </a:extLst>
          </p:cNvPr>
          <p:cNvSpPr>
            <a:spLocks noGrp="1"/>
          </p:cNvSpPr>
          <p:nvPr>
            <p:ph idx="1"/>
          </p:nvPr>
        </p:nvSpPr>
        <p:spPr>
          <a:xfrm>
            <a:off x="6259551" y="1444752"/>
            <a:ext cx="4652840" cy="3968496"/>
          </a:xfrm>
        </p:spPr>
        <p:txBody>
          <a:bodyPr vert="horz" lIns="91440" tIns="45720" rIns="91440" bIns="45720" rtlCol="0" anchor="ctr">
            <a:normAutofit/>
          </a:bodyPr>
          <a:lstStyle/>
          <a:p>
            <a:pPr marL="0" indent="0">
              <a:buNone/>
            </a:pPr>
            <a:r>
              <a:rPr lang="en-US" sz="2800" dirty="0">
                <a:solidFill>
                  <a:srgbClr val="404040"/>
                </a:solidFill>
              </a:rPr>
              <a:t>Once you have downloaded and installed Zoom, you will be asked to provide your name or sign in with your email address so others will know who you are on the call.</a:t>
            </a:r>
          </a:p>
        </p:txBody>
      </p:sp>
    </p:spTree>
    <p:extLst>
      <p:ext uri="{BB962C8B-B14F-4D97-AF65-F5344CB8AC3E}">
        <p14:creationId xmlns:p14="http://schemas.microsoft.com/office/powerpoint/2010/main" val="3966022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BB99C-6338-42BA-9789-ED6292875ECC}"/>
              </a:ext>
            </a:extLst>
          </p:cNvPr>
          <p:cNvSpPr>
            <a:spLocks noGrp="1"/>
          </p:cNvSpPr>
          <p:nvPr>
            <p:ph type="title"/>
          </p:nvPr>
        </p:nvSpPr>
        <p:spPr>
          <a:xfrm>
            <a:off x="804670" y="978776"/>
            <a:ext cx="3044953" cy="1174991"/>
          </a:xfrm>
        </p:spPr>
        <p:txBody>
          <a:bodyPr vert="horz" lIns="182880" tIns="182880" rIns="182880" bIns="182880" rtlCol="0" anchor="ctr" anchorCtr="1">
            <a:normAutofit/>
          </a:bodyPr>
          <a:lstStyle/>
          <a:p>
            <a:r>
              <a:rPr lang="en-US" sz="2000"/>
              <a:t>First Time Using Zoom</a:t>
            </a:r>
          </a:p>
        </p:txBody>
      </p:sp>
      <p:sp>
        <p:nvSpPr>
          <p:cNvPr id="6" name="TextBox 5">
            <a:extLst>
              <a:ext uri="{FF2B5EF4-FFF2-40B4-BE49-F238E27FC236}">
                <a16:creationId xmlns:a16="http://schemas.microsoft.com/office/drawing/2014/main" id="{A72AF7E5-D65A-4542-9D8E-DFA47F657C01}"/>
              </a:ext>
            </a:extLst>
          </p:cNvPr>
          <p:cNvSpPr txBox="1"/>
          <p:nvPr/>
        </p:nvSpPr>
        <p:spPr>
          <a:xfrm>
            <a:off x="804670" y="2640692"/>
            <a:ext cx="3044952" cy="3642662"/>
          </a:xfrm>
          <a:prstGeom prst="rect">
            <a:avLst/>
          </a:prstGeom>
        </p:spPr>
        <p:txBody>
          <a:bodyPr vert="horz" lIns="91440" tIns="45720" rIns="91440" bIns="45720" rtlCol="0">
            <a:noAutofit/>
          </a:bodyPr>
          <a:lstStyle/>
          <a:p>
            <a:pPr defTabSz="914400">
              <a:spcBef>
                <a:spcPts val="1000"/>
              </a:spcBef>
              <a:buClr>
                <a:schemeClr val="accent2"/>
              </a:buClr>
            </a:pPr>
            <a:r>
              <a:rPr lang="en-US" sz="2800" dirty="0">
                <a:solidFill>
                  <a:schemeClr val="tx1">
                    <a:lumMod val="85000"/>
                    <a:lumOff val="15000"/>
                  </a:schemeClr>
                </a:solidFill>
              </a:rPr>
              <a:t>Once you have given your name and/or signed in, you will go to the Zoom room where you will see the other people in the meeting.</a:t>
            </a:r>
          </a:p>
        </p:txBody>
      </p:sp>
      <p:pic>
        <p:nvPicPr>
          <p:cNvPr id="5" name="Content Placeholder 4" descr="A screen shot of a television&#10;&#10;Description generated with high confidence">
            <a:extLst>
              <a:ext uri="{FF2B5EF4-FFF2-40B4-BE49-F238E27FC236}">
                <a16:creationId xmlns:a16="http://schemas.microsoft.com/office/drawing/2014/main" id="{94754F38-CCC4-4F09-90B8-4A2FD24FCA63}"/>
              </a:ext>
            </a:extLst>
          </p:cNvPr>
          <p:cNvPicPr>
            <a:picLocks noGrp="1" noChangeAspect="1"/>
          </p:cNvPicPr>
          <p:nvPr>
            <p:ph idx="1"/>
          </p:nvPr>
        </p:nvPicPr>
        <p:blipFill rotWithShape="1">
          <a:blip r:embed="rId2"/>
          <a:srcRect l="14568" r="13990"/>
          <a:stretch/>
        </p:blipFill>
        <p:spPr>
          <a:xfrm>
            <a:off x="4654296" y="10"/>
            <a:ext cx="7537704" cy="6857990"/>
          </a:xfrm>
          <a:prstGeom prst="rect">
            <a:avLst/>
          </a:prstGeom>
        </p:spPr>
      </p:pic>
    </p:spTree>
    <p:extLst>
      <p:ext uri="{BB962C8B-B14F-4D97-AF65-F5344CB8AC3E}">
        <p14:creationId xmlns:p14="http://schemas.microsoft.com/office/powerpoint/2010/main" val="2810830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2BB99C-6338-42BA-9789-ED6292875ECC}"/>
              </a:ext>
            </a:extLst>
          </p:cNvPr>
          <p:cNvSpPr>
            <a:spLocks noGrp="1"/>
          </p:cNvSpPr>
          <p:nvPr>
            <p:ph type="title"/>
          </p:nvPr>
        </p:nvSpPr>
        <p:spPr>
          <a:xfrm>
            <a:off x="8184559" y="643467"/>
            <a:ext cx="3363974" cy="1728044"/>
          </a:xfrm>
          <a:noFill/>
          <a:ln>
            <a:solidFill>
              <a:schemeClr val="bg1"/>
            </a:solidFill>
          </a:ln>
        </p:spPr>
        <p:txBody>
          <a:bodyPr vert="horz" wrap="square" lIns="182880" tIns="182880" rIns="182880" bIns="182880" rtlCol="0" anchor="ctr" anchorCtr="1">
            <a:normAutofit/>
          </a:bodyPr>
          <a:lstStyle/>
          <a:p>
            <a:r>
              <a:rPr lang="en-US">
                <a:solidFill>
                  <a:schemeClr val="bg1"/>
                </a:solidFill>
              </a:rPr>
              <a:t>First Time Using Zoom</a:t>
            </a:r>
          </a:p>
        </p:txBody>
      </p:sp>
      <p:pic>
        <p:nvPicPr>
          <p:cNvPr id="7" name="Content Placeholder 6" descr="A screenshot of a cell phone&#10;&#10;Description generated with very high confidence">
            <a:extLst>
              <a:ext uri="{FF2B5EF4-FFF2-40B4-BE49-F238E27FC236}">
                <a16:creationId xmlns:a16="http://schemas.microsoft.com/office/drawing/2014/main" id="{790C1926-3717-4B12-B476-4D8925C6646A}"/>
              </a:ext>
            </a:extLst>
          </p:cNvPr>
          <p:cNvPicPr>
            <a:picLocks noGrp="1" noChangeAspect="1"/>
          </p:cNvPicPr>
          <p:nvPr>
            <p:ph idx="1"/>
          </p:nvPr>
        </p:nvPicPr>
        <p:blipFill>
          <a:blip r:embed="rId2"/>
          <a:stretch>
            <a:fillRect/>
          </a:stretch>
        </p:blipFill>
        <p:spPr>
          <a:xfrm>
            <a:off x="449392" y="1175658"/>
            <a:ext cx="6967359" cy="4075904"/>
          </a:xfrm>
          <a:prstGeom prst="rect">
            <a:avLst/>
          </a:prstGeom>
        </p:spPr>
      </p:pic>
      <p:sp>
        <p:nvSpPr>
          <p:cNvPr id="6" name="TextBox 5">
            <a:extLst>
              <a:ext uri="{FF2B5EF4-FFF2-40B4-BE49-F238E27FC236}">
                <a16:creationId xmlns:a16="http://schemas.microsoft.com/office/drawing/2014/main" id="{A72AF7E5-D65A-4542-9D8E-DFA47F657C01}"/>
              </a:ext>
            </a:extLst>
          </p:cNvPr>
          <p:cNvSpPr txBox="1"/>
          <p:nvPr/>
        </p:nvSpPr>
        <p:spPr>
          <a:xfrm>
            <a:off x="8184558" y="2638044"/>
            <a:ext cx="3363974" cy="3415622"/>
          </a:xfrm>
          <a:prstGeom prst="rect">
            <a:avLst/>
          </a:prstGeom>
        </p:spPr>
        <p:txBody>
          <a:bodyPr vert="horz" lIns="91440" tIns="45720" rIns="91440" bIns="45720" rtlCol="0">
            <a:normAutofit/>
          </a:bodyPr>
          <a:lstStyle/>
          <a:p>
            <a:pPr defTabSz="914400">
              <a:spcBef>
                <a:spcPts val="1000"/>
              </a:spcBef>
              <a:buClr>
                <a:schemeClr val="accent2"/>
              </a:buClr>
            </a:pPr>
            <a:r>
              <a:rPr lang="en-US" sz="2800" dirty="0">
                <a:solidFill>
                  <a:schemeClr val="bg1"/>
                </a:solidFill>
              </a:rPr>
              <a:t>The Meeting Menu across the bottom of the screen allows you to control your participation in the meeting.</a:t>
            </a:r>
          </a:p>
        </p:txBody>
      </p:sp>
    </p:spTree>
    <p:extLst>
      <p:ext uri="{BB962C8B-B14F-4D97-AF65-F5344CB8AC3E}">
        <p14:creationId xmlns:p14="http://schemas.microsoft.com/office/powerpoint/2010/main" val="3724895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8" name="Rectangle 37">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2BB99C-6338-42BA-9789-ED6292875ECC}"/>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1">
            <a:normAutofit/>
          </a:bodyPr>
          <a:lstStyle/>
          <a:p>
            <a:r>
              <a:rPr lang="en-US" sz="3000" kern="1200" cap="all" spc="200" baseline="0">
                <a:solidFill>
                  <a:srgbClr val="FFFFFF"/>
                </a:solidFill>
                <a:latin typeface="+mj-lt"/>
                <a:ea typeface="+mj-ea"/>
                <a:cs typeface="+mj-cs"/>
              </a:rPr>
              <a:t>First Time Using Zoom</a:t>
            </a:r>
          </a:p>
        </p:txBody>
      </p:sp>
      <p:sp>
        <p:nvSpPr>
          <p:cNvPr id="3" name="Content Placeholder 2">
            <a:extLst>
              <a:ext uri="{FF2B5EF4-FFF2-40B4-BE49-F238E27FC236}">
                <a16:creationId xmlns:a16="http://schemas.microsoft.com/office/drawing/2014/main" id="{6FD7BCE6-A92D-4921-B781-7DF9203072EE}"/>
              </a:ext>
            </a:extLst>
          </p:cNvPr>
          <p:cNvSpPr>
            <a:spLocks noGrp="1"/>
          </p:cNvSpPr>
          <p:nvPr>
            <p:ph idx="1"/>
          </p:nvPr>
        </p:nvSpPr>
        <p:spPr>
          <a:xfrm>
            <a:off x="5591695" y="260059"/>
            <a:ext cx="5320696" cy="6241409"/>
          </a:xfrm>
        </p:spPr>
        <p:txBody>
          <a:bodyPr vert="horz" lIns="91440" tIns="45720" rIns="91440" bIns="45720" rtlCol="0" anchor="ctr">
            <a:noAutofit/>
          </a:bodyPr>
          <a:lstStyle/>
          <a:p>
            <a:pPr marL="0" indent="0">
              <a:buNone/>
            </a:pPr>
            <a:r>
              <a:rPr lang="en-US" sz="2600" b="1" dirty="0"/>
              <a:t>Helpful Tips for Zoom</a:t>
            </a:r>
          </a:p>
          <a:p>
            <a:r>
              <a:rPr lang="en-US" sz="2200" dirty="0"/>
              <a:t>Always mute yourself when you aren’t speaking.</a:t>
            </a:r>
          </a:p>
          <a:p>
            <a:r>
              <a:rPr lang="en-US" sz="2200" dirty="0"/>
              <a:t>Space bar will unmute.</a:t>
            </a:r>
          </a:p>
          <a:p>
            <a:r>
              <a:rPr lang="en-US" sz="2200" dirty="0"/>
              <a:t>Have bright lights in front of you, not behind you.</a:t>
            </a:r>
          </a:p>
          <a:p>
            <a:r>
              <a:rPr lang="en-US" sz="2200" dirty="0"/>
              <a:t>Sit on the same level as the camera.</a:t>
            </a:r>
          </a:p>
          <a:p>
            <a:r>
              <a:rPr lang="en-US" sz="2200" dirty="0"/>
              <a:t>The “^” next to ‘Mute’ and ‘Video’ will allow you to change speakers and video source.</a:t>
            </a:r>
          </a:p>
          <a:p>
            <a:r>
              <a:rPr lang="en-US" sz="2200" dirty="0"/>
              <a:t>It is possible to change the screen arrangement with ‘View” in the top right corner of the screen.</a:t>
            </a:r>
          </a:p>
          <a:p>
            <a:r>
              <a:rPr lang="en-US" sz="2200" dirty="0"/>
              <a:t>If your internet is not fast enough to watch YouTube without buffering, Zoom may not work effectively.</a:t>
            </a:r>
          </a:p>
        </p:txBody>
      </p:sp>
    </p:spTree>
    <p:extLst>
      <p:ext uri="{BB962C8B-B14F-4D97-AF65-F5344CB8AC3E}">
        <p14:creationId xmlns:p14="http://schemas.microsoft.com/office/powerpoint/2010/main" val="2002288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2BB99C-6338-42BA-9789-ED6292875ECC}"/>
              </a:ext>
            </a:extLst>
          </p:cNvPr>
          <p:cNvSpPr>
            <a:spLocks noGrp="1"/>
          </p:cNvSpPr>
          <p:nvPr>
            <p:ph type="title"/>
          </p:nvPr>
        </p:nvSpPr>
        <p:spPr>
          <a:xfrm>
            <a:off x="1600200" y="4269282"/>
            <a:ext cx="8991600" cy="1264762"/>
          </a:xfrm>
          <a:prstGeom prst="ellipse">
            <a:avLst/>
          </a:prstGeom>
        </p:spPr>
        <p:txBody>
          <a:bodyPr vert="horz" lIns="274320" tIns="182880" rIns="274320" bIns="182880" rtlCol="0" anchor="ctr" anchorCtr="1">
            <a:normAutofit/>
          </a:bodyPr>
          <a:lstStyle/>
          <a:p>
            <a:r>
              <a:rPr lang="en-US" sz="3200"/>
              <a:t>First Time Using Zoom</a:t>
            </a:r>
          </a:p>
        </p:txBody>
      </p:sp>
      <p:pic>
        <p:nvPicPr>
          <p:cNvPr id="5" name="Content Placeholder 4">
            <a:extLst>
              <a:ext uri="{FF2B5EF4-FFF2-40B4-BE49-F238E27FC236}">
                <a16:creationId xmlns:a16="http://schemas.microsoft.com/office/drawing/2014/main" id="{80F36900-58F1-4AF1-B49B-694EDA7C96DB}"/>
              </a:ext>
            </a:extLst>
          </p:cNvPr>
          <p:cNvPicPr>
            <a:picLocks noGrp="1" noChangeAspect="1"/>
          </p:cNvPicPr>
          <p:nvPr>
            <p:ph idx="1"/>
          </p:nvPr>
        </p:nvPicPr>
        <p:blipFill>
          <a:blip r:embed="rId2"/>
          <a:stretch>
            <a:fillRect/>
          </a:stretch>
        </p:blipFill>
        <p:spPr>
          <a:xfrm>
            <a:off x="635267" y="1061268"/>
            <a:ext cx="10921466" cy="2458927"/>
          </a:xfrm>
          <a:prstGeom prst="rect">
            <a:avLst/>
          </a:prstGeom>
        </p:spPr>
      </p:pic>
    </p:spTree>
    <p:extLst>
      <p:ext uri="{BB962C8B-B14F-4D97-AF65-F5344CB8AC3E}">
        <p14:creationId xmlns:p14="http://schemas.microsoft.com/office/powerpoint/2010/main" val="225569650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66</TotalTime>
  <Words>327</Words>
  <Application>Microsoft Office PowerPoint</Application>
  <PresentationFormat>Widescreen</PresentationFormat>
  <Paragraphs>28</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Gill Sans MT</vt:lpstr>
      <vt:lpstr>Parcel</vt:lpstr>
      <vt:lpstr>Using Zoom  Video Conferencing</vt:lpstr>
      <vt:lpstr>First Time Using Zoom</vt:lpstr>
      <vt:lpstr>First Time Using Zoom</vt:lpstr>
      <vt:lpstr>First Time Using Zoom</vt:lpstr>
      <vt:lpstr>First Time Using Zoom</vt:lpstr>
      <vt:lpstr>First Time Using Zoom</vt:lpstr>
      <vt:lpstr>First Time Using Zoom</vt:lpstr>
      <vt:lpstr>First Time Using Zoom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Zoom  Video Conferencing</dc:title>
  <dc:creator>John Wertz</dc:creator>
  <cp:lastModifiedBy>John Wertz</cp:lastModifiedBy>
  <cp:revision>7</cp:revision>
  <dcterms:created xsi:type="dcterms:W3CDTF">2019-07-01T17:47:12Z</dcterms:created>
  <dcterms:modified xsi:type="dcterms:W3CDTF">2020-03-12T19:24:32Z</dcterms:modified>
</cp:coreProperties>
</file>