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57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>
        <p:scale>
          <a:sx n="70" d="100"/>
          <a:sy n="70" d="100"/>
        </p:scale>
        <p:origin x="750" y="5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FEEEC1-A78A-43BB-91C3-5BCB23C5A828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438B2C08-E256-47C2-8507-180D1243EF62}">
      <dgm:prSet/>
      <dgm:spPr/>
      <dgm:t>
        <a:bodyPr/>
        <a:lstStyle/>
        <a:p>
          <a:pPr>
            <a:defRPr cap="all"/>
          </a:pPr>
          <a:r>
            <a:rPr lang="en-US"/>
            <a:t>Listening – It’s an act of love</a:t>
          </a:r>
        </a:p>
      </dgm:t>
    </dgm:pt>
    <dgm:pt modelId="{C6128093-85C4-4598-BDC8-879456F103AF}" type="parTrans" cxnId="{33EBE806-ECAD-4C61-AAB9-8519463D4D3D}">
      <dgm:prSet/>
      <dgm:spPr/>
      <dgm:t>
        <a:bodyPr/>
        <a:lstStyle/>
        <a:p>
          <a:endParaRPr lang="en-US"/>
        </a:p>
      </dgm:t>
    </dgm:pt>
    <dgm:pt modelId="{41624E92-4C66-4EF5-975C-A585A5432446}" type="sibTrans" cxnId="{33EBE806-ECAD-4C61-AAB9-8519463D4D3D}">
      <dgm:prSet/>
      <dgm:spPr/>
      <dgm:t>
        <a:bodyPr/>
        <a:lstStyle/>
        <a:p>
          <a:endParaRPr lang="en-US"/>
        </a:p>
      </dgm:t>
    </dgm:pt>
    <dgm:pt modelId="{7B2FDA86-352F-4261-8F66-EB13825BE4C7}">
      <dgm:prSet/>
      <dgm:spPr/>
      <dgm:t>
        <a:bodyPr/>
        <a:lstStyle/>
        <a:p>
          <a:pPr>
            <a:defRPr cap="all"/>
          </a:pPr>
          <a:r>
            <a:rPr lang="en-US" dirty="0"/>
            <a:t>Sharing Lived Experiences</a:t>
          </a:r>
        </a:p>
      </dgm:t>
    </dgm:pt>
    <dgm:pt modelId="{B1CE0773-3D82-4234-AA8D-9A07F92C7872}" type="parTrans" cxnId="{08AC27FD-623C-4E4A-BD93-88CF6F4636DC}">
      <dgm:prSet/>
      <dgm:spPr/>
      <dgm:t>
        <a:bodyPr/>
        <a:lstStyle/>
        <a:p>
          <a:endParaRPr lang="en-US"/>
        </a:p>
      </dgm:t>
    </dgm:pt>
    <dgm:pt modelId="{62E7107E-A3BB-426C-847C-064298D78363}" type="sibTrans" cxnId="{08AC27FD-623C-4E4A-BD93-88CF6F4636DC}">
      <dgm:prSet/>
      <dgm:spPr/>
      <dgm:t>
        <a:bodyPr/>
        <a:lstStyle/>
        <a:p>
          <a:endParaRPr lang="en-US"/>
        </a:p>
      </dgm:t>
    </dgm:pt>
    <dgm:pt modelId="{007E816B-7100-497F-AC7A-AF2FE81561AD}">
      <dgm:prSet/>
      <dgm:spPr/>
      <dgm:t>
        <a:bodyPr/>
        <a:lstStyle/>
        <a:p>
          <a:pPr>
            <a:defRPr cap="all"/>
          </a:pPr>
          <a:r>
            <a:rPr lang="en-US" dirty="0"/>
            <a:t>Learning that clergy and congregations are life-giving support</a:t>
          </a:r>
        </a:p>
      </dgm:t>
    </dgm:pt>
    <dgm:pt modelId="{7A266835-8829-420B-AE3B-B44F1DF17041}" type="parTrans" cxnId="{76E27CA1-001D-4DA3-84F8-B6ACF7925D81}">
      <dgm:prSet/>
      <dgm:spPr/>
      <dgm:t>
        <a:bodyPr/>
        <a:lstStyle/>
        <a:p>
          <a:endParaRPr lang="en-US"/>
        </a:p>
      </dgm:t>
    </dgm:pt>
    <dgm:pt modelId="{C012BBEA-C3FA-40A0-991B-C8E9EF031F3E}" type="sibTrans" cxnId="{76E27CA1-001D-4DA3-84F8-B6ACF7925D81}">
      <dgm:prSet/>
      <dgm:spPr/>
      <dgm:t>
        <a:bodyPr/>
        <a:lstStyle/>
        <a:p>
          <a:endParaRPr lang="en-US"/>
        </a:p>
      </dgm:t>
    </dgm:pt>
    <dgm:pt modelId="{C776E250-6CE5-47C9-B1D9-0949E7F859EC}">
      <dgm:prSet/>
      <dgm:spPr/>
      <dgm:t>
        <a:bodyPr/>
        <a:lstStyle/>
        <a:p>
          <a:pPr>
            <a:defRPr cap="all"/>
          </a:pPr>
          <a:r>
            <a:rPr lang="en-US" dirty="0"/>
            <a:t>to be a caring church</a:t>
          </a:r>
        </a:p>
      </dgm:t>
    </dgm:pt>
    <dgm:pt modelId="{A474EBEF-1BD4-4F33-9392-59D380FDDF7C}" type="parTrans" cxnId="{B694905A-3A7D-4A64-A766-80BA0CBE53F3}">
      <dgm:prSet/>
      <dgm:spPr/>
      <dgm:t>
        <a:bodyPr/>
        <a:lstStyle/>
        <a:p>
          <a:endParaRPr lang="en-US"/>
        </a:p>
      </dgm:t>
    </dgm:pt>
    <dgm:pt modelId="{3709F993-2CB4-45B8-8716-DCCD66E853A8}" type="sibTrans" cxnId="{B694905A-3A7D-4A64-A766-80BA0CBE53F3}">
      <dgm:prSet/>
      <dgm:spPr/>
      <dgm:t>
        <a:bodyPr/>
        <a:lstStyle/>
        <a:p>
          <a:endParaRPr lang="en-US"/>
        </a:p>
      </dgm:t>
    </dgm:pt>
    <dgm:pt modelId="{13796517-3AEC-4C89-B659-AF9B636DFFAB}">
      <dgm:prSet/>
      <dgm:spPr/>
      <dgm:t>
        <a:bodyPr/>
        <a:lstStyle/>
        <a:p>
          <a:pPr>
            <a:defRPr cap="all"/>
          </a:pPr>
          <a:r>
            <a:rPr lang="en-US" dirty="0"/>
            <a:t>Resources/Further Exploration</a:t>
          </a:r>
        </a:p>
      </dgm:t>
    </dgm:pt>
    <dgm:pt modelId="{C7FA7B8B-8AD9-4FD4-BCCB-FDD18E31A05B}" type="parTrans" cxnId="{E8117BBA-FC3E-421F-8575-D082AC018707}">
      <dgm:prSet/>
      <dgm:spPr/>
      <dgm:t>
        <a:bodyPr/>
        <a:lstStyle/>
        <a:p>
          <a:endParaRPr lang="en-US"/>
        </a:p>
      </dgm:t>
    </dgm:pt>
    <dgm:pt modelId="{C65B153D-295D-4F0D-B365-D4572CE5DC1A}" type="sibTrans" cxnId="{E8117BBA-FC3E-421F-8575-D082AC018707}">
      <dgm:prSet/>
      <dgm:spPr/>
      <dgm:t>
        <a:bodyPr/>
        <a:lstStyle/>
        <a:p>
          <a:endParaRPr lang="en-US"/>
        </a:p>
      </dgm:t>
    </dgm:pt>
    <dgm:pt modelId="{452B705F-FB53-4C47-9382-CE34CE365068}" type="pres">
      <dgm:prSet presAssocID="{89FEEEC1-A78A-43BB-91C3-5BCB23C5A828}" presName="root" presStyleCnt="0">
        <dgm:presLayoutVars>
          <dgm:dir/>
          <dgm:resizeHandles val="exact"/>
        </dgm:presLayoutVars>
      </dgm:prSet>
      <dgm:spPr/>
    </dgm:pt>
    <dgm:pt modelId="{7940779A-8297-43F6-B0F9-D589E41B6C71}" type="pres">
      <dgm:prSet presAssocID="{438B2C08-E256-47C2-8507-180D1243EF62}" presName="compNode" presStyleCnt="0"/>
      <dgm:spPr/>
    </dgm:pt>
    <dgm:pt modelId="{403CF85B-C4C4-4C36-AE31-D7C338B0AE7C}" type="pres">
      <dgm:prSet presAssocID="{438B2C08-E256-47C2-8507-180D1243EF62}" presName="iconBgRect" presStyleLbl="bgShp" presStyleIdx="0" presStyleCnt="5"/>
      <dgm:spPr/>
    </dgm:pt>
    <dgm:pt modelId="{5EE975EC-7511-4D3D-ACAF-BFEA1701F538}" type="pres">
      <dgm:prSet presAssocID="{438B2C08-E256-47C2-8507-180D1243EF62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phones"/>
        </a:ext>
      </dgm:extLst>
    </dgm:pt>
    <dgm:pt modelId="{5C1BE4F6-A8E9-478B-AE5B-381399772968}" type="pres">
      <dgm:prSet presAssocID="{438B2C08-E256-47C2-8507-180D1243EF62}" presName="spaceRect" presStyleCnt="0"/>
      <dgm:spPr/>
    </dgm:pt>
    <dgm:pt modelId="{BA191094-E5DF-4EC7-AA97-33B2F14426B1}" type="pres">
      <dgm:prSet presAssocID="{438B2C08-E256-47C2-8507-180D1243EF62}" presName="textRect" presStyleLbl="revTx" presStyleIdx="0" presStyleCnt="5">
        <dgm:presLayoutVars>
          <dgm:chMax val="1"/>
          <dgm:chPref val="1"/>
        </dgm:presLayoutVars>
      </dgm:prSet>
      <dgm:spPr/>
    </dgm:pt>
    <dgm:pt modelId="{D96A9561-F702-4C89-9B54-643BFF9A42B0}" type="pres">
      <dgm:prSet presAssocID="{41624E92-4C66-4EF5-975C-A585A5432446}" presName="sibTrans" presStyleCnt="0"/>
      <dgm:spPr/>
    </dgm:pt>
    <dgm:pt modelId="{6162F4F6-1333-4CF3-A43E-C8DF38B9E643}" type="pres">
      <dgm:prSet presAssocID="{7B2FDA86-352F-4261-8F66-EB13825BE4C7}" presName="compNode" presStyleCnt="0"/>
      <dgm:spPr/>
    </dgm:pt>
    <dgm:pt modelId="{C85589BC-F2DC-41F6-BB67-21655EEFCFEF}" type="pres">
      <dgm:prSet presAssocID="{7B2FDA86-352F-4261-8F66-EB13825BE4C7}" presName="iconBgRect" presStyleLbl="bgShp" presStyleIdx="1" presStyleCnt="5"/>
      <dgm:spPr/>
    </dgm:pt>
    <dgm:pt modelId="{87827D2E-CA14-478F-A178-6633CD4FF937}" type="pres">
      <dgm:prSet presAssocID="{7B2FDA86-352F-4261-8F66-EB13825BE4C7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A0D074B0-99AC-4081-AF86-36244710DEBE}" type="pres">
      <dgm:prSet presAssocID="{7B2FDA86-352F-4261-8F66-EB13825BE4C7}" presName="spaceRect" presStyleCnt="0"/>
      <dgm:spPr/>
    </dgm:pt>
    <dgm:pt modelId="{2BA95F20-8C46-4D72-9C56-B8859CF79CB6}" type="pres">
      <dgm:prSet presAssocID="{7B2FDA86-352F-4261-8F66-EB13825BE4C7}" presName="textRect" presStyleLbl="revTx" presStyleIdx="1" presStyleCnt="5">
        <dgm:presLayoutVars>
          <dgm:chMax val="1"/>
          <dgm:chPref val="1"/>
        </dgm:presLayoutVars>
      </dgm:prSet>
      <dgm:spPr/>
    </dgm:pt>
    <dgm:pt modelId="{76771A46-9E37-4EE8-86A9-5C84F778A0C2}" type="pres">
      <dgm:prSet presAssocID="{62E7107E-A3BB-426C-847C-064298D78363}" presName="sibTrans" presStyleCnt="0"/>
      <dgm:spPr/>
    </dgm:pt>
    <dgm:pt modelId="{8E5749AF-36E0-4A5C-B571-A9A4F5ECF267}" type="pres">
      <dgm:prSet presAssocID="{007E816B-7100-497F-AC7A-AF2FE81561AD}" presName="compNode" presStyleCnt="0"/>
      <dgm:spPr/>
    </dgm:pt>
    <dgm:pt modelId="{F0FDD912-2D40-43B7-A2AA-644255C20C69}" type="pres">
      <dgm:prSet presAssocID="{007E816B-7100-497F-AC7A-AF2FE81561AD}" presName="iconBgRect" presStyleLbl="bgShp" presStyleIdx="2" presStyleCnt="5"/>
      <dgm:spPr/>
    </dgm:pt>
    <dgm:pt modelId="{DED3EC5A-260B-473C-81DA-A6BDA55FE3E8}" type="pres">
      <dgm:prSet presAssocID="{007E816B-7100-497F-AC7A-AF2FE81561AD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44D58FAD-E9E7-4431-B357-142C96D99143}" type="pres">
      <dgm:prSet presAssocID="{007E816B-7100-497F-AC7A-AF2FE81561AD}" presName="spaceRect" presStyleCnt="0"/>
      <dgm:spPr/>
    </dgm:pt>
    <dgm:pt modelId="{D8913214-A538-4BA3-BCD8-7B53B85E76F5}" type="pres">
      <dgm:prSet presAssocID="{007E816B-7100-497F-AC7A-AF2FE81561AD}" presName="textRect" presStyleLbl="revTx" presStyleIdx="2" presStyleCnt="5">
        <dgm:presLayoutVars>
          <dgm:chMax val="1"/>
          <dgm:chPref val="1"/>
        </dgm:presLayoutVars>
      </dgm:prSet>
      <dgm:spPr/>
    </dgm:pt>
    <dgm:pt modelId="{24F96758-1E11-4C24-98E6-E4656F97172D}" type="pres">
      <dgm:prSet presAssocID="{C012BBEA-C3FA-40A0-991B-C8E9EF031F3E}" presName="sibTrans" presStyleCnt="0"/>
      <dgm:spPr/>
    </dgm:pt>
    <dgm:pt modelId="{9C094A42-CB1A-4514-9948-1499E70BC51A}" type="pres">
      <dgm:prSet presAssocID="{C776E250-6CE5-47C9-B1D9-0949E7F859EC}" presName="compNode" presStyleCnt="0"/>
      <dgm:spPr/>
    </dgm:pt>
    <dgm:pt modelId="{2E08F925-522C-4E3C-8D27-FCFE941AA069}" type="pres">
      <dgm:prSet presAssocID="{C776E250-6CE5-47C9-B1D9-0949E7F859EC}" presName="iconBgRect" presStyleLbl="bgShp" presStyleIdx="3" presStyleCnt="5"/>
      <dgm:spPr/>
    </dgm:pt>
    <dgm:pt modelId="{439E8C81-7EF4-47FE-856F-5330DBC244D0}" type="pres">
      <dgm:prSet presAssocID="{C776E250-6CE5-47C9-B1D9-0949E7F859EC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rt"/>
        </a:ext>
      </dgm:extLst>
    </dgm:pt>
    <dgm:pt modelId="{2583D89E-BBB5-4F2D-82F3-7518A1C3B2F1}" type="pres">
      <dgm:prSet presAssocID="{C776E250-6CE5-47C9-B1D9-0949E7F859EC}" presName="spaceRect" presStyleCnt="0"/>
      <dgm:spPr/>
    </dgm:pt>
    <dgm:pt modelId="{BD7F9202-A6D7-48B3-802E-C8C7329A41B8}" type="pres">
      <dgm:prSet presAssocID="{C776E250-6CE5-47C9-B1D9-0949E7F859EC}" presName="textRect" presStyleLbl="revTx" presStyleIdx="3" presStyleCnt="5">
        <dgm:presLayoutVars>
          <dgm:chMax val="1"/>
          <dgm:chPref val="1"/>
        </dgm:presLayoutVars>
      </dgm:prSet>
      <dgm:spPr/>
    </dgm:pt>
    <dgm:pt modelId="{A1E0FDC4-1BF0-497E-A2D7-C7224EABD05A}" type="pres">
      <dgm:prSet presAssocID="{3709F993-2CB4-45B8-8716-DCCD66E853A8}" presName="sibTrans" presStyleCnt="0"/>
      <dgm:spPr/>
    </dgm:pt>
    <dgm:pt modelId="{3378EED2-5D13-4697-9F0D-540893DCE84F}" type="pres">
      <dgm:prSet presAssocID="{13796517-3AEC-4C89-B659-AF9B636DFFAB}" presName="compNode" presStyleCnt="0"/>
      <dgm:spPr/>
    </dgm:pt>
    <dgm:pt modelId="{C0102B04-FEDF-4DEF-BE2F-61FD27DA866F}" type="pres">
      <dgm:prSet presAssocID="{13796517-3AEC-4C89-B659-AF9B636DFFAB}" presName="iconBgRect" presStyleLbl="bgShp" presStyleIdx="4" presStyleCnt="5" custLinFactNeighborY="-1639"/>
      <dgm:spPr/>
    </dgm:pt>
    <dgm:pt modelId="{C00C40EB-8FB7-401E-84F2-D0B40CA28A6A}" type="pres">
      <dgm:prSet presAssocID="{13796517-3AEC-4C89-B659-AF9B636DFFAB}" presName="iconRect" presStyleLbl="node1" presStyleIdx="4" presStyleCnt="5" custLinFactNeighborY="-285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937FE050-5ECB-4CC8-B66D-52026B91377B}" type="pres">
      <dgm:prSet presAssocID="{13796517-3AEC-4C89-B659-AF9B636DFFAB}" presName="spaceRect" presStyleCnt="0"/>
      <dgm:spPr/>
    </dgm:pt>
    <dgm:pt modelId="{22EFC877-5A97-44DC-9E93-7B29459D6D19}" type="pres">
      <dgm:prSet presAssocID="{13796517-3AEC-4C89-B659-AF9B636DFFAB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33EBE806-ECAD-4C61-AAB9-8519463D4D3D}" srcId="{89FEEEC1-A78A-43BB-91C3-5BCB23C5A828}" destId="{438B2C08-E256-47C2-8507-180D1243EF62}" srcOrd="0" destOrd="0" parTransId="{C6128093-85C4-4598-BDC8-879456F103AF}" sibTransId="{41624E92-4C66-4EF5-975C-A585A5432446}"/>
    <dgm:cxn modelId="{4C3CD012-7FA0-487E-91EA-493C20578528}" type="presOf" srcId="{C776E250-6CE5-47C9-B1D9-0949E7F859EC}" destId="{BD7F9202-A6D7-48B3-802E-C8C7329A41B8}" srcOrd="0" destOrd="0" presId="urn:microsoft.com/office/officeart/2018/5/layout/IconCircleLabelList"/>
    <dgm:cxn modelId="{14DC3E55-A7F3-45FC-B87F-2C24EF172E23}" type="presOf" srcId="{438B2C08-E256-47C2-8507-180D1243EF62}" destId="{BA191094-E5DF-4EC7-AA97-33B2F14426B1}" srcOrd="0" destOrd="0" presId="urn:microsoft.com/office/officeart/2018/5/layout/IconCircleLabelList"/>
    <dgm:cxn modelId="{B694905A-3A7D-4A64-A766-80BA0CBE53F3}" srcId="{89FEEEC1-A78A-43BB-91C3-5BCB23C5A828}" destId="{C776E250-6CE5-47C9-B1D9-0949E7F859EC}" srcOrd="3" destOrd="0" parTransId="{A474EBEF-1BD4-4F33-9392-59D380FDDF7C}" sibTransId="{3709F993-2CB4-45B8-8716-DCCD66E853A8}"/>
    <dgm:cxn modelId="{B1F3717F-5864-4839-932F-69CBE7DFCD3C}" type="presOf" srcId="{007E816B-7100-497F-AC7A-AF2FE81561AD}" destId="{D8913214-A538-4BA3-BCD8-7B53B85E76F5}" srcOrd="0" destOrd="0" presId="urn:microsoft.com/office/officeart/2018/5/layout/IconCircleLabelList"/>
    <dgm:cxn modelId="{E13A6882-5E99-4EAA-8434-ACD310244057}" type="presOf" srcId="{89FEEEC1-A78A-43BB-91C3-5BCB23C5A828}" destId="{452B705F-FB53-4C47-9382-CE34CE365068}" srcOrd="0" destOrd="0" presId="urn:microsoft.com/office/officeart/2018/5/layout/IconCircleLabelList"/>
    <dgm:cxn modelId="{76E27CA1-001D-4DA3-84F8-B6ACF7925D81}" srcId="{89FEEEC1-A78A-43BB-91C3-5BCB23C5A828}" destId="{007E816B-7100-497F-AC7A-AF2FE81561AD}" srcOrd="2" destOrd="0" parTransId="{7A266835-8829-420B-AE3B-B44F1DF17041}" sibTransId="{C012BBEA-C3FA-40A0-991B-C8E9EF031F3E}"/>
    <dgm:cxn modelId="{42BA5FA9-7541-48C5-B797-043FDBDF85B4}" type="presOf" srcId="{13796517-3AEC-4C89-B659-AF9B636DFFAB}" destId="{22EFC877-5A97-44DC-9E93-7B29459D6D19}" srcOrd="0" destOrd="0" presId="urn:microsoft.com/office/officeart/2018/5/layout/IconCircleLabelList"/>
    <dgm:cxn modelId="{E8117BBA-FC3E-421F-8575-D082AC018707}" srcId="{89FEEEC1-A78A-43BB-91C3-5BCB23C5A828}" destId="{13796517-3AEC-4C89-B659-AF9B636DFFAB}" srcOrd="4" destOrd="0" parTransId="{C7FA7B8B-8AD9-4FD4-BCCB-FDD18E31A05B}" sibTransId="{C65B153D-295D-4F0D-B365-D4572CE5DC1A}"/>
    <dgm:cxn modelId="{0D6819E1-7DED-4650-90B9-960BADE0B0F9}" type="presOf" srcId="{7B2FDA86-352F-4261-8F66-EB13825BE4C7}" destId="{2BA95F20-8C46-4D72-9C56-B8859CF79CB6}" srcOrd="0" destOrd="0" presId="urn:microsoft.com/office/officeart/2018/5/layout/IconCircleLabelList"/>
    <dgm:cxn modelId="{08AC27FD-623C-4E4A-BD93-88CF6F4636DC}" srcId="{89FEEEC1-A78A-43BB-91C3-5BCB23C5A828}" destId="{7B2FDA86-352F-4261-8F66-EB13825BE4C7}" srcOrd="1" destOrd="0" parTransId="{B1CE0773-3D82-4234-AA8D-9A07F92C7872}" sibTransId="{62E7107E-A3BB-426C-847C-064298D78363}"/>
    <dgm:cxn modelId="{39E58EBF-53D0-49EB-9B04-E37589E792CC}" type="presParOf" srcId="{452B705F-FB53-4C47-9382-CE34CE365068}" destId="{7940779A-8297-43F6-B0F9-D589E41B6C71}" srcOrd="0" destOrd="0" presId="urn:microsoft.com/office/officeart/2018/5/layout/IconCircleLabelList"/>
    <dgm:cxn modelId="{9FD68D48-AA47-4281-8980-409A7971CFEC}" type="presParOf" srcId="{7940779A-8297-43F6-B0F9-D589E41B6C71}" destId="{403CF85B-C4C4-4C36-AE31-D7C338B0AE7C}" srcOrd="0" destOrd="0" presId="urn:microsoft.com/office/officeart/2018/5/layout/IconCircleLabelList"/>
    <dgm:cxn modelId="{DA26DA5F-34AA-424E-9E17-F58761C78188}" type="presParOf" srcId="{7940779A-8297-43F6-B0F9-D589E41B6C71}" destId="{5EE975EC-7511-4D3D-ACAF-BFEA1701F538}" srcOrd="1" destOrd="0" presId="urn:microsoft.com/office/officeart/2018/5/layout/IconCircleLabelList"/>
    <dgm:cxn modelId="{AADE6ABA-9CEB-421F-A665-141F32C2BAB3}" type="presParOf" srcId="{7940779A-8297-43F6-B0F9-D589E41B6C71}" destId="{5C1BE4F6-A8E9-478B-AE5B-381399772968}" srcOrd="2" destOrd="0" presId="urn:microsoft.com/office/officeart/2018/5/layout/IconCircleLabelList"/>
    <dgm:cxn modelId="{EF7652AA-5719-4125-83B6-EC1DB8A7D6BF}" type="presParOf" srcId="{7940779A-8297-43F6-B0F9-D589E41B6C71}" destId="{BA191094-E5DF-4EC7-AA97-33B2F14426B1}" srcOrd="3" destOrd="0" presId="urn:microsoft.com/office/officeart/2018/5/layout/IconCircleLabelList"/>
    <dgm:cxn modelId="{A627A346-1E9B-4F5F-9A04-A5D61A7D9499}" type="presParOf" srcId="{452B705F-FB53-4C47-9382-CE34CE365068}" destId="{D96A9561-F702-4C89-9B54-643BFF9A42B0}" srcOrd="1" destOrd="0" presId="urn:microsoft.com/office/officeart/2018/5/layout/IconCircleLabelList"/>
    <dgm:cxn modelId="{7EC1BB8C-C081-4462-9FE5-DBB8BAF059BC}" type="presParOf" srcId="{452B705F-FB53-4C47-9382-CE34CE365068}" destId="{6162F4F6-1333-4CF3-A43E-C8DF38B9E643}" srcOrd="2" destOrd="0" presId="urn:microsoft.com/office/officeart/2018/5/layout/IconCircleLabelList"/>
    <dgm:cxn modelId="{731D632D-0849-438E-9B0A-D2CF117B432D}" type="presParOf" srcId="{6162F4F6-1333-4CF3-A43E-C8DF38B9E643}" destId="{C85589BC-F2DC-41F6-BB67-21655EEFCFEF}" srcOrd="0" destOrd="0" presId="urn:microsoft.com/office/officeart/2018/5/layout/IconCircleLabelList"/>
    <dgm:cxn modelId="{C2C9C055-6E83-4241-B8D5-A2D7E8E6F9A8}" type="presParOf" srcId="{6162F4F6-1333-4CF3-A43E-C8DF38B9E643}" destId="{87827D2E-CA14-478F-A178-6633CD4FF937}" srcOrd="1" destOrd="0" presId="urn:microsoft.com/office/officeart/2018/5/layout/IconCircleLabelList"/>
    <dgm:cxn modelId="{6838D45F-45DE-4D54-9BD1-7C1D80E5CEF7}" type="presParOf" srcId="{6162F4F6-1333-4CF3-A43E-C8DF38B9E643}" destId="{A0D074B0-99AC-4081-AF86-36244710DEBE}" srcOrd="2" destOrd="0" presId="urn:microsoft.com/office/officeart/2018/5/layout/IconCircleLabelList"/>
    <dgm:cxn modelId="{E2379268-29CF-41FE-ABA7-08E8F17B0222}" type="presParOf" srcId="{6162F4F6-1333-4CF3-A43E-C8DF38B9E643}" destId="{2BA95F20-8C46-4D72-9C56-B8859CF79CB6}" srcOrd="3" destOrd="0" presId="urn:microsoft.com/office/officeart/2018/5/layout/IconCircleLabelList"/>
    <dgm:cxn modelId="{2AEF2445-5048-44C1-9470-4C7CAFEBA294}" type="presParOf" srcId="{452B705F-FB53-4C47-9382-CE34CE365068}" destId="{76771A46-9E37-4EE8-86A9-5C84F778A0C2}" srcOrd="3" destOrd="0" presId="urn:microsoft.com/office/officeart/2018/5/layout/IconCircleLabelList"/>
    <dgm:cxn modelId="{ED4A5CC2-2B53-4F0D-A72C-AE88FF3B0521}" type="presParOf" srcId="{452B705F-FB53-4C47-9382-CE34CE365068}" destId="{8E5749AF-36E0-4A5C-B571-A9A4F5ECF267}" srcOrd="4" destOrd="0" presId="urn:microsoft.com/office/officeart/2018/5/layout/IconCircleLabelList"/>
    <dgm:cxn modelId="{08477E92-0931-4DD2-B513-49DCB97E5763}" type="presParOf" srcId="{8E5749AF-36E0-4A5C-B571-A9A4F5ECF267}" destId="{F0FDD912-2D40-43B7-A2AA-644255C20C69}" srcOrd="0" destOrd="0" presId="urn:microsoft.com/office/officeart/2018/5/layout/IconCircleLabelList"/>
    <dgm:cxn modelId="{32DE07AB-554E-45DB-83E8-B005D5CE15F9}" type="presParOf" srcId="{8E5749AF-36E0-4A5C-B571-A9A4F5ECF267}" destId="{DED3EC5A-260B-473C-81DA-A6BDA55FE3E8}" srcOrd="1" destOrd="0" presId="urn:microsoft.com/office/officeart/2018/5/layout/IconCircleLabelList"/>
    <dgm:cxn modelId="{1C301948-29BD-4389-8635-FCCF7006FDBC}" type="presParOf" srcId="{8E5749AF-36E0-4A5C-B571-A9A4F5ECF267}" destId="{44D58FAD-E9E7-4431-B357-142C96D99143}" srcOrd="2" destOrd="0" presId="urn:microsoft.com/office/officeart/2018/5/layout/IconCircleLabelList"/>
    <dgm:cxn modelId="{3E8A260A-7CC1-411D-84F7-40427F266593}" type="presParOf" srcId="{8E5749AF-36E0-4A5C-B571-A9A4F5ECF267}" destId="{D8913214-A538-4BA3-BCD8-7B53B85E76F5}" srcOrd="3" destOrd="0" presId="urn:microsoft.com/office/officeart/2018/5/layout/IconCircleLabelList"/>
    <dgm:cxn modelId="{41BD56D0-6FED-4BA8-BF10-5883BB74795A}" type="presParOf" srcId="{452B705F-FB53-4C47-9382-CE34CE365068}" destId="{24F96758-1E11-4C24-98E6-E4656F97172D}" srcOrd="5" destOrd="0" presId="urn:microsoft.com/office/officeart/2018/5/layout/IconCircleLabelList"/>
    <dgm:cxn modelId="{8AEF9704-2336-46CC-97E2-1893443598CD}" type="presParOf" srcId="{452B705F-FB53-4C47-9382-CE34CE365068}" destId="{9C094A42-CB1A-4514-9948-1499E70BC51A}" srcOrd="6" destOrd="0" presId="urn:microsoft.com/office/officeart/2018/5/layout/IconCircleLabelList"/>
    <dgm:cxn modelId="{4367299B-F4AD-43F4-8DBE-98C85C871A88}" type="presParOf" srcId="{9C094A42-CB1A-4514-9948-1499E70BC51A}" destId="{2E08F925-522C-4E3C-8D27-FCFE941AA069}" srcOrd="0" destOrd="0" presId="urn:microsoft.com/office/officeart/2018/5/layout/IconCircleLabelList"/>
    <dgm:cxn modelId="{2ACC196B-CF4A-49A5-9FF0-CE569DDBEE4F}" type="presParOf" srcId="{9C094A42-CB1A-4514-9948-1499E70BC51A}" destId="{439E8C81-7EF4-47FE-856F-5330DBC244D0}" srcOrd="1" destOrd="0" presId="urn:microsoft.com/office/officeart/2018/5/layout/IconCircleLabelList"/>
    <dgm:cxn modelId="{36DC3363-2435-4242-ABD0-A836FD92B913}" type="presParOf" srcId="{9C094A42-CB1A-4514-9948-1499E70BC51A}" destId="{2583D89E-BBB5-4F2D-82F3-7518A1C3B2F1}" srcOrd="2" destOrd="0" presId="urn:microsoft.com/office/officeart/2018/5/layout/IconCircleLabelList"/>
    <dgm:cxn modelId="{D16928BA-1825-4C6F-A2F7-4EC27F8605CA}" type="presParOf" srcId="{9C094A42-CB1A-4514-9948-1499E70BC51A}" destId="{BD7F9202-A6D7-48B3-802E-C8C7329A41B8}" srcOrd="3" destOrd="0" presId="urn:microsoft.com/office/officeart/2018/5/layout/IconCircleLabelList"/>
    <dgm:cxn modelId="{334CC3A5-5E0A-431B-B4B6-5EFB034F0DEF}" type="presParOf" srcId="{452B705F-FB53-4C47-9382-CE34CE365068}" destId="{A1E0FDC4-1BF0-497E-A2D7-C7224EABD05A}" srcOrd="7" destOrd="0" presId="urn:microsoft.com/office/officeart/2018/5/layout/IconCircleLabelList"/>
    <dgm:cxn modelId="{1621642B-0CE8-44D8-B934-B8D4E3651B87}" type="presParOf" srcId="{452B705F-FB53-4C47-9382-CE34CE365068}" destId="{3378EED2-5D13-4697-9F0D-540893DCE84F}" srcOrd="8" destOrd="0" presId="urn:microsoft.com/office/officeart/2018/5/layout/IconCircleLabelList"/>
    <dgm:cxn modelId="{39BD5187-E290-4AA7-890D-621E7B9FA331}" type="presParOf" srcId="{3378EED2-5D13-4697-9F0D-540893DCE84F}" destId="{C0102B04-FEDF-4DEF-BE2F-61FD27DA866F}" srcOrd="0" destOrd="0" presId="urn:microsoft.com/office/officeart/2018/5/layout/IconCircleLabelList"/>
    <dgm:cxn modelId="{EE74D2DC-301B-4247-A8B7-5A25E21F1137}" type="presParOf" srcId="{3378EED2-5D13-4697-9F0D-540893DCE84F}" destId="{C00C40EB-8FB7-401E-84F2-D0B40CA28A6A}" srcOrd="1" destOrd="0" presId="urn:microsoft.com/office/officeart/2018/5/layout/IconCircleLabelList"/>
    <dgm:cxn modelId="{01AA696C-3488-4A43-B10D-F18116C7390E}" type="presParOf" srcId="{3378EED2-5D13-4697-9F0D-540893DCE84F}" destId="{937FE050-5ECB-4CC8-B66D-52026B91377B}" srcOrd="2" destOrd="0" presId="urn:microsoft.com/office/officeart/2018/5/layout/IconCircleLabelList"/>
    <dgm:cxn modelId="{922F92A3-711A-404D-B495-E5B6348C27AA}" type="presParOf" srcId="{3378EED2-5D13-4697-9F0D-540893DCE84F}" destId="{22EFC877-5A97-44DC-9E93-7B29459D6D1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3CF85B-C4C4-4C36-AE31-D7C338B0AE7C}">
      <dsp:nvSpPr>
        <dsp:cNvPr id="0" name=""/>
        <dsp:cNvSpPr/>
      </dsp:nvSpPr>
      <dsp:spPr>
        <a:xfrm>
          <a:off x="351068" y="1090292"/>
          <a:ext cx="1094783" cy="109478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E975EC-7511-4D3D-ACAF-BFEA1701F538}">
      <dsp:nvSpPr>
        <dsp:cNvPr id="0" name=""/>
        <dsp:cNvSpPr/>
      </dsp:nvSpPr>
      <dsp:spPr>
        <a:xfrm>
          <a:off x="584383" y="1323606"/>
          <a:ext cx="628154" cy="62815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191094-E5DF-4EC7-AA97-33B2F14426B1}">
      <dsp:nvSpPr>
        <dsp:cNvPr id="0" name=""/>
        <dsp:cNvSpPr/>
      </dsp:nvSpPr>
      <dsp:spPr>
        <a:xfrm>
          <a:off x="1097" y="2526073"/>
          <a:ext cx="1794726" cy="717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/>
            <a:t>Listening – It’s an act of love</a:t>
          </a:r>
        </a:p>
      </dsp:txBody>
      <dsp:txXfrm>
        <a:off x="1097" y="2526073"/>
        <a:ext cx="1794726" cy="717890"/>
      </dsp:txXfrm>
    </dsp:sp>
    <dsp:sp modelId="{C85589BC-F2DC-41F6-BB67-21655EEFCFEF}">
      <dsp:nvSpPr>
        <dsp:cNvPr id="0" name=""/>
        <dsp:cNvSpPr/>
      </dsp:nvSpPr>
      <dsp:spPr>
        <a:xfrm>
          <a:off x="2459872" y="1090292"/>
          <a:ext cx="1094783" cy="109478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827D2E-CA14-478F-A178-6633CD4FF937}">
      <dsp:nvSpPr>
        <dsp:cNvPr id="0" name=""/>
        <dsp:cNvSpPr/>
      </dsp:nvSpPr>
      <dsp:spPr>
        <a:xfrm>
          <a:off x="2693187" y="1323606"/>
          <a:ext cx="628154" cy="62815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A95F20-8C46-4D72-9C56-B8859CF79CB6}">
      <dsp:nvSpPr>
        <dsp:cNvPr id="0" name=""/>
        <dsp:cNvSpPr/>
      </dsp:nvSpPr>
      <dsp:spPr>
        <a:xfrm>
          <a:off x="2109901" y="2526073"/>
          <a:ext cx="1794726" cy="717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 dirty="0"/>
            <a:t>Sharing Lived Experiences</a:t>
          </a:r>
        </a:p>
      </dsp:txBody>
      <dsp:txXfrm>
        <a:off x="2109901" y="2526073"/>
        <a:ext cx="1794726" cy="717890"/>
      </dsp:txXfrm>
    </dsp:sp>
    <dsp:sp modelId="{F0FDD912-2D40-43B7-A2AA-644255C20C69}">
      <dsp:nvSpPr>
        <dsp:cNvPr id="0" name=""/>
        <dsp:cNvSpPr/>
      </dsp:nvSpPr>
      <dsp:spPr>
        <a:xfrm>
          <a:off x="4568676" y="1090292"/>
          <a:ext cx="1094783" cy="109478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D3EC5A-260B-473C-81DA-A6BDA55FE3E8}">
      <dsp:nvSpPr>
        <dsp:cNvPr id="0" name=""/>
        <dsp:cNvSpPr/>
      </dsp:nvSpPr>
      <dsp:spPr>
        <a:xfrm>
          <a:off x="4801990" y="1323606"/>
          <a:ext cx="628154" cy="62815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913214-A538-4BA3-BCD8-7B53B85E76F5}">
      <dsp:nvSpPr>
        <dsp:cNvPr id="0" name=""/>
        <dsp:cNvSpPr/>
      </dsp:nvSpPr>
      <dsp:spPr>
        <a:xfrm>
          <a:off x="4218704" y="2526073"/>
          <a:ext cx="1794726" cy="717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 dirty="0"/>
            <a:t>Learning that clergy and congregations are life-giving support</a:t>
          </a:r>
        </a:p>
      </dsp:txBody>
      <dsp:txXfrm>
        <a:off x="4218704" y="2526073"/>
        <a:ext cx="1794726" cy="717890"/>
      </dsp:txXfrm>
    </dsp:sp>
    <dsp:sp modelId="{2E08F925-522C-4E3C-8D27-FCFE941AA069}">
      <dsp:nvSpPr>
        <dsp:cNvPr id="0" name=""/>
        <dsp:cNvSpPr/>
      </dsp:nvSpPr>
      <dsp:spPr>
        <a:xfrm>
          <a:off x="6677480" y="1090292"/>
          <a:ext cx="1094783" cy="109478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9E8C81-7EF4-47FE-856F-5330DBC244D0}">
      <dsp:nvSpPr>
        <dsp:cNvPr id="0" name=""/>
        <dsp:cNvSpPr/>
      </dsp:nvSpPr>
      <dsp:spPr>
        <a:xfrm>
          <a:off x="6910794" y="1323606"/>
          <a:ext cx="628154" cy="62815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7F9202-A6D7-48B3-802E-C8C7329A41B8}">
      <dsp:nvSpPr>
        <dsp:cNvPr id="0" name=""/>
        <dsp:cNvSpPr/>
      </dsp:nvSpPr>
      <dsp:spPr>
        <a:xfrm>
          <a:off x="6327508" y="2526073"/>
          <a:ext cx="1794726" cy="717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 dirty="0"/>
            <a:t>to be a caring church</a:t>
          </a:r>
        </a:p>
      </dsp:txBody>
      <dsp:txXfrm>
        <a:off x="6327508" y="2526073"/>
        <a:ext cx="1794726" cy="717890"/>
      </dsp:txXfrm>
    </dsp:sp>
    <dsp:sp modelId="{C0102B04-FEDF-4DEF-BE2F-61FD27DA866F}">
      <dsp:nvSpPr>
        <dsp:cNvPr id="0" name=""/>
        <dsp:cNvSpPr/>
      </dsp:nvSpPr>
      <dsp:spPr>
        <a:xfrm>
          <a:off x="8786283" y="1072348"/>
          <a:ext cx="1094783" cy="109478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0C40EB-8FB7-401E-84F2-D0B40CA28A6A}">
      <dsp:nvSpPr>
        <dsp:cNvPr id="0" name=""/>
        <dsp:cNvSpPr/>
      </dsp:nvSpPr>
      <dsp:spPr>
        <a:xfrm>
          <a:off x="9019598" y="1305660"/>
          <a:ext cx="628154" cy="62815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EFC877-5A97-44DC-9E93-7B29459D6D19}">
      <dsp:nvSpPr>
        <dsp:cNvPr id="0" name=""/>
        <dsp:cNvSpPr/>
      </dsp:nvSpPr>
      <dsp:spPr>
        <a:xfrm>
          <a:off x="8436312" y="2526073"/>
          <a:ext cx="1794726" cy="717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300" kern="1200" dirty="0"/>
            <a:t>Resources/Further Exploration</a:t>
          </a:r>
        </a:p>
      </dsp:txBody>
      <dsp:txXfrm>
        <a:off x="8436312" y="2526073"/>
        <a:ext cx="1794726" cy="717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775B5-C2EF-E34B-8F23-21165C5893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69C12F-784F-6580-7AE1-104C43404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D5E94-6D3D-5E96-87A4-312343AA9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D69D-E5D2-4793-855D-48A84E4F4DB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B82D5-D5AE-049F-AE03-E13AD8481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752C6-E49D-A20D-5059-3820EDFB2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2D21-9708-4B0F-9CFA-5BCA3362B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455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978CF-4C7D-87C1-C790-84B1D6BD0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4147E5-9B47-A2F4-C085-6C660EDB9C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DCF01-64FF-5926-3B57-C13214D45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D69D-E5D2-4793-855D-48A84E4F4DB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AB312-A4CC-1A31-3308-42DDACF06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0B0E2-8B2E-6263-3723-4F5E91A7A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2D21-9708-4B0F-9CFA-5BCA3362B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96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282353-5019-59A3-9119-3EBE6539AB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BC16CD-8307-85B6-2180-C38A3FD044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CDEDE1-2DA6-03DC-9E93-425D03958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D69D-E5D2-4793-855D-48A84E4F4DB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65344-162E-AE47-D4C5-AB9C06679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540782-9BB2-9DC6-D8D2-D99E48006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2D21-9708-4B0F-9CFA-5BCA3362B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151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867D5-B227-493D-4495-DFE6F2588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EA5A01-FF55-E792-6424-A56766F161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D6195-B169-D310-378D-DA74D5DBE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D69D-E5D2-4793-855D-48A84E4F4DB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8C4B8-BCEC-468C-8EC0-6FC687B5A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72B0F-3809-50B9-8EFF-F50D0498F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2D21-9708-4B0F-9CFA-5BCA3362B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006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04276-E128-9E29-F0D7-5E02775E5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1B4779-9594-910A-3334-B454ED46E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4B7D9-E0CD-C12D-CE9C-285AEF143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D69D-E5D2-4793-855D-48A84E4F4DB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4E866-47E2-3241-AB62-5589FF254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5B7BC-9B83-205D-F45D-3B22A674B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2D21-9708-4B0F-9CFA-5BCA3362B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07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1987E-B250-0C3D-1BDF-C7A4538B9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8F15E3-F2E7-4F5D-05DB-01C42F59FF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C8CDD8-89E3-BE48-80C3-E27CD3495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5F7B7B-ACC1-8602-0100-E4ECB3A7C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D69D-E5D2-4793-855D-48A84E4F4DB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E3B250-1F63-1FA6-6DA6-F9120B377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60B9C7-D481-CBC6-B9FE-30CC4CC14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2D21-9708-4B0F-9CFA-5BCA3362B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954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31039-3C26-897B-A35F-C7E6C0CF7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12938F-2025-A384-DCA9-D13CE5440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CA8455-C184-F486-22A9-C1E6A847D9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44139C-25EC-B4CF-8966-B0F54FE356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9CB5F2-5558-5F46-02C3-89EAEEABEC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D86320-A9C3-2599-4882-78C144082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D69D-E5D2-4793-855D-48A84E4F4DB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C6D3D-6857-E78B-5364-A5EA36B42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D4129B-9237-E2C2-2000-D932D28DE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2D21-9708-4B0F-9CFA-5BCA3362B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34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84E13-71CE-B9B0-FED7-FEB6DE57D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A74119-04E4-BD84-C3B6-C9C8C33E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D69D-E5D2-4793-855D-48A84E4F4DB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9227D-E1C2-5988-AFE1-48F825C2B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0C4ACF-5763-3587-F333-70E3483FD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2D21-9708-4B0F-9CFA-5BCA3362B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44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F79C88-7713-F1EC-C75B-505D1864A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D69D-E5D2-4793-855D-48A84E4F4DB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48DBAD-8C28-62FE-AE68-85986FB10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3C20F0-9778-4A85-B1B8-3465218D5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2D21-9708-4B0F-9CFA-5BCA3362B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485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4CF2A-F9AF-A7ED-39F7-03A66C9FF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46DCE6-FB64-0B82-0ED0-E30669EA5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BB5578-0DDF-3461-E811-E8B1CAB93F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90693D-A37B-50F5-3566-6635CFC6B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D69D-E5D2-4793-855D-48A84E4F4DB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8F5B26-F1F3-A25C-4A96-422E9F67B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CF51CD-940C-F3FC-FE20-340E3951A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2D21-9708-4B0F-9CFA-5BCA3362B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814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F9F6A-91F8-99E3-B4F5-9E5916207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1CCACC-2C5E-AEE5-8AC9-09E45723AA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202680-5E06-D2F9-E383-306DFF512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051F4B-BD72-F6B2-9584-FE222B5B8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7D69D-E5D2-4793-855D-48A84E4F4DB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C0952-87EC-91DC-65BE-40DCB7CE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E61DDD-8029-A05C-D719-CFB8A41FF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22D21-9708-4B0F-9CFA-5BCA3362B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69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BDED1C-D633-21D9-2DC3-1F5C8A869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CACAAB-B848-1025-D4C2-C330CFF908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6A3782-E3E7-E606-72A5-5E9B8D46D3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7D69D-E5D2-4793-855D-48A84E4F4DB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3398EF-4B2E-5578-AE14-FBA98CE232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43CF0-D117-60B2-9EF2-8DCCFBA799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22D21-9708-4B0F-9CFA-5BCA3362B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31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HUngLgGRJpo?feature=oembe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io-I8PbdDk?feature=oembe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title="Nuggets">
            <a:hlinkClick r:id="" action="ppaction://media"/>
            <a:extLst>
              <a:ext uri="{FF2B5EF4-FFF2-40B4-BE49-F238E27FC236}">
                <a16:creationId xmlns:a16="http://schemas.microsoft.com/office/drawing/2014/main" id="{38DCFB66-A934-86C3-6B7B-49132D73049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973" y="0"/>
            <a:ext cx="121380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68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A40715-FD0B-6EF0-07F5-3E78AEE5C3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90662" y="4267832"/>
            <a:ext cx="4805996" cy="1297115"/>
          </a:xfrm>
        </p:spPr>
        <p:txBody>
          <a:bodyPr anchor="t">
            <a:normAutofit/>
          </a:bodyPr>
          <a:lstStyle/>
          <a:p>
            <a:pPr algn="l"/>
            <a:r>
              <a:rPr lang="en-US" sz="4000">
                <a:solidFill>
                  <a:schemeClr val="tx2"/>
                </a:solidFill>
              </a:rPr>
              <a:t>Growing Caring Congregations</a:t>
            </a:r>
          </a:p>
        </p:txBody>
      </p:sp>
      <p:pic>
        <p:nvPicPr>
          <p:cNvPr id="7" name="Picture 6" descr="A colorful heart shaped flower&#10;&#10;Description automatically generated">
            <a:extLst>
              <a:ext uri="{FF2B5EF4-FFF2-40B4-BE49-F238E27FC236}">
                <a16:creationId xmlns:a16="http://schemas.microsoft.com/office/drawing/2014/main" id="{E14435FF-FD5D-F73D-7072-4718B9940A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30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27" y="1697277"/>
            <a:ext cx="3786245" cy="4377846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36061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8">
            <a:extLst>
              <a:ext uri="{FF2B5EF4-FFF2-40B4-BE49-F238E27FC236}">
                <a16:creationId xmlns:a16="http://schemas.microsoft.com/office/drawing/2014/main" id="{6D1A2CED-DA9B-4CCF-8215-CFC65FE71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10">
            <a:extLst>
              <a:ext uri="{FF2B5EF4-FFF2-40B4-BE49-F238E27FC236}">
                <a16:creationId xmlns:a16="http://schemas.microsoft.com/office/drawing/2014/main" id="{562DFC44-A40C-4573-9230-B3EDB3EC8E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260019"/>
            <a:ext cx="11167447" cy="5933012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D3FD44-64CA-98D0-0833-6B5F1FF19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09521"/>
            <a:ext cx="10232136" cy="1014984"/>
          </a:xfrm>
        </p:spPr>
        <p:txBody>
          <a:bodyPr>
            <a:normAutofit/>
          </a:bodyPr>
          <a:lstStyle/>
          <a:p>
            <a:r>
              <a:rPr lang="en-US" sz="4000"/>
              <a:t>Goals</a:t>
            </a:r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id="{15589D35-CF9F-4DE9-A792-8571A09E9B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658327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25" name="Content Placeholder 2">
            <a:extLst>
              <a:ext uri="{FF2B5EF4-FFF2-40B4-BE49-F238E27FC236}">
                <a16:creationId xmlns:a16="http://schemas.microsoft.com/office/drawing/2014/main" id="{11B8B917-D937-63F9-255E-3DC8DCBF39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7051997"/>
              </p:ext>
            </p:extLst>
          </p:nvPr>
        </p:nvGraphicFramePr>
        <p:xfrm>
          <a:off x="1115568" y="1673352"/>
          <a:ext cx="10232136" cy="433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3153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title="Reducing Stigma">
            <a:hlinkClick r:id="" action="ppaction://media"/>
            <a:extLst>
              <a:ext uri="{FF2B5EF4-FFF2-40B4-BE49-F238E27FC236}">
                <a16:creationId xmlns:a16="http://schemas.microsoft.com/office/drawing/2014/main" id="{BEF261FF-1EFC-8E8F-6553-84527A29A8D6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6483" y="54429"/>
            <a:ext cx="11771188" cy="6651171"/>
          </a:xfrm>
          <a:prstGeom prst="rect">
            <a:avLst/>
          </a:prstGeom>
          <a:ln w="10795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17145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284375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F1CA0A4-8688-166A-2C7E-25ACBC0489D6}"/>
              </a:ext>
            </a:extLst>
          </p:cNvPr>
          <p:cNvGrpSpPr/>
          <p:nvPr/>
        </p:nvGrpSpPr>
        <p:grpSpPr>
          <a:xfrm>
            <a:off x="4312209" y="3893981"/>
            <a:ext cx="4195734" cy="1159044"/>
            <a:chOff x="1817696" y="2526073"/>
            <a:chExt cx="4195734" cy="115904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7A702A1-672C-4E08-E9C0-4EB697D10F45}"/>
                </a:ext>
              </a:extLst>
            </p:cNvPr>
            <p:cNvSpPr/>
            <p:nvPr/>
          </p:nvSpPr>
          <p:spPr>
            <a:xfrm>
              <a:off x="4218704" y="2526073"/>
              <a:ext cx="1794726" cy="71789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DAAE503-72BE-D724-20B6-3A189435060D}"/>
                </a:ext>
              </a:extLst>
            </p:cNvPr>
            <p:cNvSpPr txBox="1"/>
            <p:nvPr/>
          </p:nvSpPr>
          <p:spPr>
            <a:xfrm>
              <a:off x="1817696" y="2526073"/>
              <a:ext cx="4195734" cy="11590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n-US" sz="3200" kern="1200" dirty="0"/>
                <a:t>Learning that clergy and congregations are life-giving support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A450EA4-960F-DA9E-683A-DB5BAA0EF5DB}"/>
              </a:ext>
            </a:extLst>
          </p:cNvPr>
          <p:cNvGrpSpPr>
            <a:grpSpLocks noChangeAspect="1"/>
          </p:cNvGrpSpPr>
          <p:nvPr/>
        </p:nvGrpSpPr>
        <p:grpSpPr>
          <a:xfrm>
            <a:off x="5129916" y="1093382"/>
            <a:ext cx="2560320" cy="2560320"/>
            <a:chOff x="5548608" y="2881608"/>
            <a:chExt cx="1094783" cy="1094783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181B0F7-B53E-FA47-C15D-845B802889CC}"/>
                </a:ext>
              </a:extLst>
            </p:cNvPr>
            <p:cNvSpPr/>
            <p:nvPr/>
          </p:nvSpPr>
          <p:spPr>
            <a:xfrm>
              <a:off x="5548608" y="2881608"/>
              <a:ext cx="1094783" cy="1094783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6" name="Rectangle 5" descr="Classroom">
              <a:extLst>
                <a:ext uri="{FF2B5EF4-FFF2-40B4-BE49-F238E27FC236}">
                  <a16:creationId xmlns:a16="http://schemas.microsoft.com/office/drawing/2014/main" id="{B921DCDC-3BFE-E1DB-74BE-BC8B57E7B0F1}"/>
                </a:ext>
              </a:extLst>
            </p:cNvPr>
            <p:cNvSpPr/>
            <p:nvPr/>
          </p:nvSpPr>
          <p:spPr>
            <a:xfrm>
              <a:off x="5781922" y="3114922"/>
              <a:ext cx="628154" cy="628154"/>
            </a:xfrm>
            <a:prstGeom prst="rect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987696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F1CA0A4-8688-166A-2C7E-25ACBC0489D6}"/>
              </a:ext>
            </a:extLst>
          </p:cNvPr>
          <p:cNvGrpSpPr/>
          <p:nvPr/>
        </p:nvGrpSpPr>
        <p:grpSpPr>
          <a:xfrm>
            <a:off x="3998132" y="3893981"/>
            <a:ext cx="4509811" cy="1159044"/>
            <a:chOff x="1503619" y="2526073"/>
            <a:chExt cx="4509811" cy="115904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7A702A1-672C-4E08-E9C0-4EB697D10F45}"/>
                </a:ext>
              </a:extLst>
            </p:cNvPr>
            <p:cNvSpPr/>
            <p:nvPr/>
          </p:nvSpPr>
          <p:spPr>
            <a:xfrm>
              <a:off x="4218704" y="2526073"/>
              <a:ext cx="1794726" cy="71789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DAAE503-72BE-D724-20B6-3A189435060D}"/>
                </a:ext>
              </a:extLst>
            </p:cNvPr>
            <p:cNvSpPr txBox="1"/>
            <p:nvPr/>
          </p:nvSpPr>
          <p:spPr>
            <a:xfrm>
              <a:off x="1503619" y="2526073"/>
              <a:ext cx="4195734" cy="11590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lvl="0" algn="ctr">
                <a:defRPr cap="all"/>
              </a:pPr>
              <a:r>
                <a:rPr lang="en-US" sz="3200" dirty="0"/>
                <a:t>to be a caring church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6A49599-0E4B-A767-AA24-18557D466290}"/>
              </a:ext>
            </a:extLst>
          </p:cNvPr>
          <p:cNvGrpSpPr>
            <a:grpSpLocks noChangeAspect="1"/>
          </p:cNvGrpSpPr>
          <p:nvPr/>
        </p:nvGrpSpPr>
        <p:grpSpPr>
          <a:xfrm>
            <a:off x="4815839" y="1218207"/>
            <a:ext cx="2560320" cy="2560320"/>
            <a:chOff x="5548609" y="2881608"/>
            <a:chExt cx="1094783" cy="109478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3A4E2CA-AED5-9883-D676-F57315FE69F3}"/>
                </a:ext>
              </a:extLst>
            </p:cNvPr>
            <p:cNvSpPr/>
            <p:nvPr/>
          </p:nvSpPr>
          <p:spPr>
            <a:xfrm>
              <a:off x="5548609" y="2881608"/>
              <a:ext cx="1094783" cy="1094783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9" name="Rectangle 8" descr="Heart">
              <a:extLst>
                <a:ext uri="{FF2B5EF4-FFF2-40B4-BE49-F238E27FC236}">
                  <a16:creationId xmlns:a16="http://schemas.microsoft.com/office/drawing/2014/main" id="{B200DE2C-6758-BDD3-489B-70C2B659C4DA}"/>
                </a:ext>
              </a:extLst>
            </p:cNvPr>
            <p:cNvSpPr/>
            <p:nvPr/>
          </p:nvSpPr>
          <p:spPr>
            <a:xfrm>
              <a:off x="5781923" y="3114922"/>
              <a:ext cx="628154" cy="628154"/>
            </a:xfrm>
            <a:prstGeom prst="rect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945021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F1CA0A4-8688-166A-2C7E-25ACBC0489D6}"/>
              </a:ext>
            </a:extLst>
          </p:cNvPr>
          <p:cNvGrpSpPr/>
          <p:nvPr/>
        </p:nvGrpSpPr>
        <p:grpSpPr>
          <a:xfrm>
            <a:off x="3998132" y="3893981"/>
            <a:ext cx="4509811" cy="1159044"/>
            <a:chOff x="1503619" y="2526073"/>
            <a:chExt cx="4509811" cy="115904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7A702A1-672C-4E08-E9C0-4EB697D10F45}"/>
                </a:ext>
              </a:extLst>
            </p:cNvPr>
            <p:cNvSpPr/>
            <p:nvPr/>
          </p:nvSpPr>
          <p:spPr>
            <a:xfrm>
              <a:off x="4218704" y="2526073"/>
              <a:ext cx="1794726" cy="71789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DAAE503-72BE-D724-20B6-3A189435060D}"/>
                </a:ext>
              </a:extLst>
            </p:cNvPr>
            <p:cNvSpPr txBox="1"/>
            <p:nvPr/>
          </p:nvSpPr>
          <p:spPr>
            <a:xfrm>
              <a:off x="1503619" y="2526073"/>
              <a:ext cx="4195734" cy="11590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lvl="0" algn="ctr">
                <a:defRPr cap="all"/>
              </a:pPr>
              <a:r>
                <a:rPr lang="en-US" sz="3200" dirty="0"/>
                <a:t>Resources/Further Exploration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05CFA18-4266-EB92-3646-BECEC1685E96}"/>
              </a:ext>
            </a:extLst>
          </p:cNvPr>
          <p:cNvGrpSpPr>
            <a:grpSpLocks noChangeAspect="1"/>
          </p:cNvGrpSpPr>
          <p:nvPr/>
        </p:nvGrpSpPr>
        <p:grpSpPr>
          <a:xfrm>
            <a:off x="4815839" y="1091742"/>
            <a:ext cx="2560320" cy="2560320"/>
            <a:chOff x="5548609" y="2837416"/>
            <a:chExt cx="1094783" cy="113897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9B3BC5CB-62D2-E184-5824-2DC90E86E7BD}"/>
                </a:ext>
              </a:extLst>
            </p:cNvPr>
            <p:cNvSpPr/>
            <p:nvPr/>
          </p:nvSpPr>
          <p:spPr>
            <a:xfrm>
              <a:off x="5548609" y="2837416"/>
              <a:ext cx="1094783" cy="1138975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6" name="Rectangle 5" descr="Books">
              <a:extLst>
                <a:ext uri="{FF2B5EF4-FFF2-40B4-BE49-F238E27FC236}">
                  <a16:creationId xmlns:a16="http://schemas.microsoft.com/office/drawing/2014/main" id="{40607F67-55BD-453B-3642-911BAFDA69AD}"/>
                </a:ext>
              </a:extLst>
            </p:cNvPr>
            <p:cNvSpPr/>
            <p:nvPr/>
          </p:nvSpPr>
          <p:spPr>
            <a:xfrm>
              <a:off x="5781924" y="3089564"/>
              <a:ext cx="628154" cy="653510"/>
            </a:xfrm>
            <a:prstGeom prst="rect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1159448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8A94871E-96FC-4ADE-815B-41A636E34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A40715-FD0B-6EF0-07F5-3E78AEE5C3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320040"/>
            <a:ext cx="6692827" cy="3892669"/>
          </a:xfrm>
        </p:spPr>
        <p:txBody>
          <a:bodyPr>
            <a:normAutofit/>
          </a:bodyPr>
          <a:lstStyle/>
          <a:p>
            <a:pPr algn="l"/>
            <a:r>
              <a:rPr lang="en-US" sz="6600"/>
              <a:t>Q &amp; R</a:t>
            </a:r>
          </a:p>
        </p:txBody>
      </p:sp>
      <p:sp>
        <p:nvSpPr>
          <p:cNvPr id="26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5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colorful heart shaped flower&#10;&#10;Description automatically generated">
            <a:extLst>
              <a:ext uri="{FF2B5EF4-FFF2-40B4-BE49-F238E27FC236}">
                <a16:creationId xmlns:a16="http://schemas.microsoft.com/office/drawing/2014/main" id="{E14435FF-FD5D-F73D-7072-4718B9940A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30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544" y="947753"/>
            <a:ext cx="4087368" cy="472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68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51</Words>
  <Application>Microsoft Office PowerPoint</Application>
  <PresentationFormat>Widescreen</PresentationFormat>
  <Paragraphs>11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Growing Caring Congregations</vt:lpstr>
      <vt:lpstr>Goals</vt:lpstr>
      <vt:lpstr>PowerPoint Presentation</vt:lpstr>
      <vt:lpstr>PowerPoint Presentation</vt:lpstr>
      <vt:lpstr>PowerPoint Presentation</vt:lpstr>
      <vt:lpstr>PowerPoint Presentation</vt:lpstr>
      <vt:lpstr>Q &amp; 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Reduce Stigma</dc:title>
  <dc:creator>terrie.sternberg@gmail.com</dc:creator>
  <cp:lastModifiedBy>Libby Pfaff</cp:lastModifiedBy>
  <cp:revision>5</cp:revision>
  <dcterms:created xsi:type="dcterms:W3CDTF">2023-07-12T11:27:53Z</dcterms:created>
  <dcterms:modified xsi:type="dcterms:W3CDTF">2023-07-12T21:46:24Z</dcterms:modified>
</cp:coreProperties>
</file>